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78" r:id="rId3"/>
    <p:sldId id="379" r:id="rId4"/>
    <p:sldId id="376" r:id="rId5"/>
    <p:sldId id="377" r:id="rId6"/>
    <p:sldId id="258" r:id="rId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s Wang" userId="089d73b8-785c-4012-b931-81c632b6c9c7" providerId="ADAL" clId="{FCBBA687-5826-424B-B3B3-0E2970AB4403}"/>
    <pc:docChg chg="undo redo custSel addSld modSld">
      <pc:chgData name="Sanders Wang" userId="089d73b8-785c-4012-b931-81c632b6c9c7" providerId="ADAL" clId="{FCBBA687-5826-424B-B3B3-0E2970AB4403}" dt="2022-02-04T18:30:04.585" v="2296"/>
      <pc:docMkLst>
        <pc:docMk/>
      </pc:docMkLst>
      <pc:sldChg chg="addSp delSp modSp mod">
        <pc:chgData name="Sanders Wang" userId="089d73b8-785c-4012-b931-81c632b6c9c7" providerId="ADAL" clId="{FCBBA687-5826-424B-B3B3-0E2970AB4403}" dt="2022-02-04T18:30:04.585" v="2296"/>
        <pc:sldMkLst>
          <pc:docMk/>
          <pc:sldMk cId="395179811" sldId="257"/>
        </pc:sldMkLst>
        <pc:spChg chg="add mod">
          <ac:chgData name="Sanders Wang" userId="089d73b8-785c-4012-b931-81c632b6c9c7" providerId="ADAL" clId="{FCBBA687-5826-424B-B3B3-0E2970AB4403}" dt="2022-02-04T15:56:42.668" v="2292" actId="1076"/>
          <ac:spMkLst>
            <pc:docMk/>
            <pc:sldMk cId="395179811" sldId="257"/>
            <ac:spMk id="2" creationId="{619B9E67-36A5-48D7-B16E-3E536D53E830}"/>
          </ac:spMkLst>
        </pc:spChg>
        <pc:spChg chg="add del mod">
          <ac:chgData name="Sanders Wang" userId="089d73b8-785c-4012-b931-81c632b6c9c7" providerId="ADAL" clId="{FCBBA687-5826-424B-B3B3-0E2970AB4403}" dt="2022-02-03T08:53:43.657" v="30" actId="478"/>
          <ac:spMkLst>
            <pc:docMk/>
            <pc:sldMk cId="395179811" sldId="257"/>
            <ac:spMk id="12" creationId="{E054F117-EAB5-4907-ACF0-F5D0CC8A7C3A}"/>
          </ac:spMkLst>
        </pc:spChg>
        <pc:spChg chg="add del mod">
          <ac:chgData name="Sanders Wang" userId="089d73b8-785c-4012-b931-81c632b6c9c7" providerId="ADAL" clId="{FCBBA687-5826-424B-B3B3-0E2970AB4403}" dt="2022-02-03T08:55:40.712" v="45" actId="478"/>
          <ac:spMkLst>
            <pc:docMk/>
            <pc:sldMk cId="395179811" sldId="257"/>
            <ac:spMk id="17" creationId="{C271D508-54AA-4E8C-A682-56D23AA45488}"/>
          </ac:spMkLst>
        </pc:spChg>
        <pc:spChg chg="add del mod">
          <ac:chgData name="Sanders Wang" userId="089d73b8-785c-4012-b931-81c632b6c9c7" providerId="ADAL" clId="{FCBBA687-5826-424B-B3B3-0E2970AB4403}" dt="2022-02-03T08:56:46.344" v="54" actId="478"/>
          <ac:spMkLst>
            <pc:docMk/>
            <pc:sldMk cId="395179811" sldId="257"/>
            <ac:spMk id="20" creationId="{98DFE934-DF9C-44C0-81F3-EB48BE032FED}"/>
          </ac:spMkLst>
        </pc:spChg>
        <pc:spChg chg="add mod">
          <ac:chgData name="Sanders Wang" userId="089d73b8-785c-4012-b931-81c632b6c9c7" providerId="ADAL" clId="{FCBBA687-5826-424B-B3B3-0E2970AB4403}" dt="2022-02-03T16:16:52.326" v="918" actId="20577"/>
          <ac:spMkLst>
            <pc:docMk/>
            <pc:sldMk cId="395179811" sldId="257"/>
            <ac:spMk id="70" creationId="{F332B59F-0C8C-4D54-B12F-C2A951A22927}"/>
          </ac:spMkLst>
        </pc:spChg>
        <pc:spChg chg="add del">
          <ac:chgData name="Sanders Wang" userId="089d73b8-785c-4012-b931-81c632b6c9c7" providerId="ADAL" clId="{FCBBA687-5826-424B-B3B3-0E2970AB4403}" dt="2022-02-03T16:20:00.457" v="922" actId="22"/>
          <ac:spMkLst>
            <pc:docMk/>
            <pc:sldMk cId="395179811" sldId="257"/>
            <ac:spMk id="72" creationId="{00A24551-0938-44E7-A95B-FE9C15A78BDF}"/>
          </ac:spMkLst>
        </pc:spChg>
        <pc:spChg chg="add del">
          <ac:chgData name="Sanders Wang" userId="089d73b8-785c-4012-b931-81c632b6c9c7" providerId="ADAL" clId="{FCBBA687-5826-424B-B3B3-0E2970AB4403}" dt="2022-02-03T16:20:04.499" v="924" actId="22"/>
          <ac:spMkLst>
            <pc:docMk/>
            <pc:sldMk cId="395179811" sldId="257"/>
            <ac:spMk id="75" creationId="{DC1C22A2-6D4C-4BAD-A7F4-562B42C6D6E7}"/>
          </ac:spMkLst>
        </pc:spChg>
        <pc:spChg chg="add mod">
          <ac:chgData name="Sanders Wang" userId="089d73b8-785c-4012-b931-81c632b6c9c7" providerId="ADAL" clId="{FCBBA687-5826-424B-B3B3-0E2970AB4403}" dt="2022-02-03T16:32:31.538" v="1025" actId="1035"/>
          <ac:spMkLst>
            <pc:docMk/>
            <pc:sldMk cId="395179811" sldId="257"/>
            <ac:spMk id="76" creationId="{84C11C35-8097-485C-95A7-98B4B593B83F}"/>
          </ac:spMkLst>
        </pc:spChg>
        <pc:spChg chg="add mod">
          <ac:chgData name="Sanders Wang" userId="089d73b8-785c-4012-b931-81c632b6c9c7" providerId="ADAL" clId="{FCBBA687-5826-424B-B3B3-0E2970AB4403}" dt="2022-02-03T16:32:31.538" v="1025" actId="1035"/>
          <ac:spMkLst>
            <pc:docMk/>
            <pc:sldMk cId="395179811" sldId="257"/>
            <ac:spMk id="77" creationId="{8FA515F2-275F-4C36-AB9D-9FD9B40A826B}"/>
          </ac:spMkLst>
        </pc:spChg>
        <pc:spChg chg="add mod">
          <ac:chgData name="Sanders Wang" userId="089d73b8-785c-4012-b931-81c632b6c9c7" providerId="ADAL" clId="{FCBBA687-5826-424B-B3B3-0E2970AB4403}" dt="2022-02-03T16:32:31.538" v="1025" actId="1035"/>
          <ac:spMkLst>
            <pc:docMk/>
            <pc:sldMk cId="395179811" sldId="257"/>
            <ac:spMk id="83" creationId="{B5822593-C9AF-4ACB-A75E-3419CBD5339C}"/>
          </ac:spMkLst>
        </pc:spChg>
        <pc:spChg chg="add del">
          <ac:chgData name="Sanders Wang" userId="089d73b8-785c-4012-b931-81c632b6c9c7" providerId="ADAL" clId="{FCBBA687-5826-424B-B3B3-0E2970AB4403}" dt="2022-02-03T11:45:18.567" v="191" actId="22"/>
          <ac:spMkLst>
            <pc:docMk/>
            <pc:sldMk cId="395179811" sldId="257"/>
            <ac:spMk id="88" creationId="{9A5E4846-E148-4D11-963D-CDC4434ADEF1}"/>
          </ac:spMkLst>
        </pc:spChg>
        <pc:spChg chg="add mod">
          <ac:chgData name="Sanders Wang" userId="089d73b8-785c-4012-b931-81c632b6c9c7" providerId="ADAL" clId="{FCBBA687-5826-424B-B3B3-0E2970AB4403}" dt="2022-02-03T12:50:45.134" v="462" actId="113"/>
          <ac:spMkLst>
            <pc:docMk/>
            <pc:sldMk cId="395179811" sldId="257"/>
            <ac:spMk id="90" creationId="{8AB5E2AC-6893-44F8-9FC1-301E8F712D4E}"/>
          </ac:spMkLst>
        </pc:spChg>
        <pc:spChg chg="add mod">
          <ac:chgData name="Sanders Wang" userId="089d73b8-785c-4012-b931-81c632b6c9c7" providerId="ADAL" clId="{FCBBA687-5826-424B-B3B3-0E2970AB4403}" dt="2022-02-04T18:30:04.585" v="2296"/>
          <ac:spMkLst>
            <pc:docMk/>
            <pc:sldMk cId="395179811" sldId="257"/>
            <ac:spMk id="91" creationId="{97B9A7AA-650F-4DDB-A950-EE960444D756}"/>
          </ac:spMkLst>
        </pc:spChg>
        <pc:spChg chg="add del">
          <ac:chgData name="Sanders Wang" userId="089d73b8-785c-4012-b931-81c632b6c9c7" providerId="ADAL" clId="{FCBBA687-5826-424B-B3B3-0E2970AB4403}" dt="2022-02-03T11:47:49.290" v="218" actId="22"/>
          <ac:spMkLst>
            <pc:docMk/>
            <pc:sldMk cId="395179811" sldId="257"/>
            <ac:spMk id="101" creationId="{B82B327E-981E-4D09-B6B9-8DDBA309B3EF}"/>
          </ac:spMkLst>
        </pc:spChg>
        <pc:spChg chg="add mod">
          <ac:chgData name="Sanders Wang" userId="089d73b8-785c-4012-b931-81c632b6c9c7" providerId="ADAL" clId="{FCBBA687-5826-424B-B3B3-0E2970AB4403}" dt="2022-02-03T12:50:45.134" v="462" actId="113"/>
          <ac:spMkLst>
            <pc:docMk/>
            <pc:sldMk cId="395179811" sldId="257"/>
            <ac:spMk id="103" creationId="{44159C52-A722-4E6C-9A1D-3C382D4C6961}"/>
          </ac:spMkLst>
        </pc:spChg>
        <pc:spChg chg="add del">
          <ac:chgData name="Sanders Wang" userId="089d73b8-785c-4012-b931-81c632b6c9c7" providerId="ADAL" clId="{FCBBA687-5826-424B-B3B3-0E2970AB4403}" dt="2022-02-03T11:48:47.861" v="225" actId="22"/>
          <ac:spMkLst>
            <pc:docMk/>
            <pc:sldMk cId="395179811" sldId="257"/>
            <ac:spMk id="105" creationId="{4856F1DE-1DEA-49E8-A9CA-38AE9B92A22B}"/>
          </ac:spMkLst>
        </pc:spChg>
        <pc:spChg chg="add del mod">
          <ac:chgData name="Sanders Wang" userId="089d73b8-785c-4012-b931-81c632b6c9c7" providerId="ADAL" clId="{FCBBA687-5826-424B-B3B3-0E2970AB4403}" dt="2022-02-03T12:08:06.546" v="391" actId="478"/>
          <ac:spMkLst>
            <pc:docMk/>
            <pc:sldMk cId="395179811" sldId="257"/>
            <ac:spMk id="107" creationId="{7946EFCF-045B-4625-9D4C-0B7625C00F62}"/>
          </ac:spMkLst>
        </pc:spChg>
        <pc:spChg chg="add mod">
          <ac:chgData name="Sanders Wang" userId="089d73b8-785c-4012-b931-81c632b6c9c7" providerId="ADAL" clId="{FCBBA687-5826-424B-B3B3-0E2970AB4403}" dt="2022-02-03T16:38:46.662" v="1045" actId="1076"/>
          <ac:spMkLst>
            <pc:docMk/>
            <pc:sldMk cId="395179811" sldId="257"/>
            <ac:spMk id="111" creationId="{EC1670E3-9FE6-4F1D-A217-D3E48A18F9DA}"/>
          </ac:spMkLst>
        </pc:spChg>
        <pc:spChg chg="add del">
          <ac:chgData name="Sanders Wang" userId="089d73b8-785c-4012-b931-81c632b6c9c7" providerId="ADAL" clId="{FCBBA687-5826-424B-B3B3-0E2970AB4403}" dt="2022-02-03T16:38:38.676" v="1044" actId="22"/>
          <ac:spMkLst>
            <pc:docMk/>
            <pc:sldMk cId="395179811" sldId="257"/>
            <ac:spMk id="113" creationId="{990F7F6C-4C29-4744-AE79-5B94C5434640}"/>
          </ac:spMkLst>
        </pc:spChg>
        <pc:spChg chg="add mod">
          <ac:chgData name="Sanders Wang" userId="089d73b8-785c-4012-b931-81c632b6c9c7" providerId="ADAL" clId="{FCBBA687-5826-424B-B3B3-0E2970AB4403}" dt="2022-02-03T16:39:10.917" v="1056" actId="1076"/>
          <ac:spMkLst>
            <pc:docMk/>
            <pc:sldMk cId="395179811" sldId="257"/>
            <ac:spMk id="115" creationId="{AC5BCC15-4C14-4475-A526-D8559C46521E}"/>
          </ac:spMkLst>
        </pc:spChg>
        <pc:spChg chg="add del mod">
          <ac:chgData name="Sanders Wang" userId="089d73b8-785c-4012-b931-81c632b6c9c7" providerId="ADAL" clId="{FCBBA687-5826-424B-B3B3-0E2970AB4403}" dt="2022-02-03T16:44:45.761" v="1217" actId="22"/>
          <ac:spMkLst>
            <pc:docMk/>
            <pc:sldMk cId="395179811" sldId="257"/>
            <ac:spMk id="117" creationId="{073CF8E2-857E-459F-B237-F5481ED844D8}"/>
          </ac:spMkLst>
        </pc:spChg>
        <pc:spChg chg="add del">
          <ac:chgData name="Sanders Wang" userId="089d73b8-785c-4012-b931-81c632b6c9c7" providerId="ADAL" clId="{FCBBA687-5826-424B-B3B3-0E2970AB4403}" dt="2022-02-03T16:44:49.776" v="1221" actId="22"/>
          <ac:spMkLst>
            <pc:docMk/>
            <pc:sldMk cId="395179811" sldId="257"/>
            <ac:spMk id="119" creationId="{7CF362C8-AAC6-4067-A740-7568264B55E2}"/>
          </ac:spMkLst>
        </pc:spChg>
        <pc:spChg chg="add mod">
          <ac:chgData name="Sanders Wang" userId="089d73b8-785c-4012-b931-81c632b6c9c7" providerId="ADAL" clId="{FCBBA687-5826-424B-B3B3-0E2970AB4403}" dt="2022-02-03T16:45:05.431" v="1228" actId="1076"/>
          <ac:spMkLst>
            <pc:docMk/>
            <pc:sldMk cId="395179811" sldId="257"/>
            <ac:spMk id="121" creationId="{6D2DD636-9A93-4545-AD42-3D105AD7110E}"/>
          </ac:spMkLst>
        </pc:spChg>
        <pc:spChg chg="add mod">
          <ac:chgData name="Sanders Wang" userId="089d73b8-785c-4012-b931-81c632b6c9c7" providerId="ADAL" clId="{FCBBA687-5826-424B-B3B3-0E2970AB4403}" dt="2022-02-03T12:04:49.517" v="314" actId="1076"/>
          <ac:spMkLst>
            <pc:docMk/>
            <pc:sldMk cId="395179811" sldId="257"/>
            <ac:spMk id="134" creationId="{1014773E-E338-4E45-9967-E349BA57CF27}"/>
          </ac:spMkLst>
        </pc:spChg>
        <pc:spChg chg="add mod">
          <ac:chgData name="Sanders Wang" userId="089d73b8-785c-4012-b931-81c632b6c9c7" providerId="ADAL" clId="{FCBBA687-5826-424B-B3B3-0E2970AB4403}" dt="2022-02-03T12:05:06.014" v="324" actId="207"/>
          <ac:spMkLst>
            <pc:docMk/>
            <pc:sldMk cId="395179811" sldId="257"/>
            <ac:spMk id="135" creationId="{182718BF-5D02-48D6-BDBD-BFCA5E97F50F}"/>
          </ac:spMkLst>
        </pc:spChg>
        <pc:spChg chg="add mod">
          <ac:chgData name="Sanders Wang" userId="089d73b8-785c-4012-b931-81c632b6c9c7" providerId="ADAL" clId="{FCBBA687-5826-424B-B3B3-0E2970AB4403}" dt="2022-02-03T12:05:27.253" v="334" actId="1076"/>
          <ac:spMkLst>
            <pc:docMk/>
            <pc:sldMk cId="395179811" sldId="257"/>
            <ac:spMk id="136" creationId="{C8FD0463-0BE9-4164-8E45-D6CE9560779A}"/>
          </ac:spMkLst>
        </pc:spChg>
        <pc:spChg chg="add mod">
          <ac:chgData name="Sanders Wang" userId="089d73b8-785c-4012-b931-81c632b6c9c7" providerId="ADAL" clId="{FCBBA687-5826-424B-B3B3-0E2970AB4403}" dt="2022-02-03T12:05:47.083" v="345" actId="207"/>
          <ac:spMkLst>
            <pc:docMk/>
            <pc:sldMk cId="395179811" sldId="257"/>
            <ac:spMk id="137" creationId="{4027C563-6F34-403A-AA77-AC097EBDCFF5}"/>
          </ac:spMkLst>
        </pc:spChg>
        <pc:spChg chg="add mod">
          <ac:chgData name="Sanders Wang" userId="089d73b8-785c-4012-b931-81c632b6c9c7" providerId="ADAL" clId="{FCBBA687-5826-424B-B3B3-0E2970AB4403}" dt="2022-02-03T12:06:28.032" v="354" actId="207"/>
          <ac:spMkLst>
            <pc:docMk/>
            <pc:sldMk cId="395179811" sldId="257"/>
            <ac:spMk id="139" creationId="{1F02FD1F-AEAA-49D1-BF8D-BAB1E38422E1}"/>
          </ac:spMkLst>
        </pc:spChg>
        <pc:spChg chg="add mod">
          <ac:chgData name="Sanders Wang" userId="089d73b8-785c-4012-b931-81c632b6c9c7" providerId="ADAL" clId="{FCBBA687-5826-424B-B3B3-0E2970AB4403}" dt="2022-02-03T12:07:05.022" v="379" actId="1076"/>
          <ac:spMkLst>
            <pc:docMk/>
            <pc:sldMk cId="395179811" sldId="257"/>
            <ac:spMk id="140" creationId="{29E93163-072B-4EDB-A2E3-9C3E46F24BC1}"/>
          </ac:spMkLst>
        </pc:spChg>
        <pc:spChg chg="add mod">
          <ac:chgData name="Sanders Wang" userId="089d73b8-785c-4012-b931-81c632b6c9c7" providerId="ADAL" clId="{FCBBA687-5826-424B-B3B3-0E2970AB4403}" dt="2022-02-03T12:54:14.577" v="501" actId="20577"/>
          <ac:spMkLst>
            <pc:docMk/>
            <pc:sldMk cId="395179811" sldId="257"/>
            <ac:spMk id="141" creationId="{CF211E4B-9D54-4C91-89E6-3462CEAC2771}"/>
          </ac:spMkLst>
        </pc:spChg>
        <pc:spChg chg="add del">
          <ac:chgData name="Sanders Wang" userId="089d73b8-785c-4012-b931-81c632b6c9c7" providerId="ADAL" clId="{FCBBA687-5826-424B-B3B3-0E2970AB4403}" dt="2022-02-03T12:11:59.083" v="408" actId="22"/>
          <ac:spMkLst>
            <pc:docMk/>
            <pc:sldMk cId="395179811" sldId="257"/>
            <ac:spMk id="143" creationId="{C9D71E2C-A3E6-4C9B-A45A-1431A638559F}"/>
          </ac:spMkLst>
        </pc:spChg>
        <pc:spChg chg="add del mod">
          <ac:chgData name="Sanders Wang" userId="089d73b8-785c-4012-b931-81c632b6c9c7" providerId="ADAL" clId="{FCBBA687-5826-424B-B3B3-0E2970AB4403}" dt="2022-02-03T12:12:03.577" v="411" actId="478"/>
          <ac:spMkLst>
            <pc:docMk/>
            <pc:sldMk cId="395179811" sldId="257"/>
            <ac:spMk id="145" creationId="{797AD546-5126-4280-9DD5-CB5878C9B746}"/>
          </ac:spMkLst>
        </pc:spChg>
        <pc:spChg chg="add mod">
          <ac:chgData name="Sanders Wang" userId="089d73b8-785c-4012-b931-81c632b6c9c7" providerId="ADAL" clId="{FCBBA687-5826-424B-B3B3-0E2970AB4403}" dt="2022-02-03T15:11:01.736" v="573" actId="14100"/>
          <ac:spMkLst>
            <pc:docMk/>
            <pc:sldMk cId="395179811" sldId="257"/>
            <ac:spMk id="146" creationId="{2F87D058-BD1C-4A77-A48E-E45EE2ABF57F}"/>
          </ac:spMkLst>
        </pc:spChg>
        <pc:spChg chg="add del">
          <ac:chgData name="Sanders Wang" userId="089d73b8-785c-4012-b931-81c632b6c9c7" providerId="ADAL" clId="{FCBBA687-5826-424B-B3B3-0E2970AB4403}" dt="2022-02-03T12:48:06.963" v="423" actId="22"/>
          <ac:spMkLst>
            <pc:docMk/>
            <pc:sldMk cId="395179811" sldId="257"/>
            <ac:spMk id="148" creationId="{6CB99E1F-AAF2-409A-A52F-B8D11605B403}"/>
          </ac:spMkLst>
        </pc:spChg>
        <pc:spChg chg="add mod">
          <ac:chgData name="Sanders Wang" userId="089d73b8-785c-4012-b931-81c632b6c9c7" providerId="ADAL" clId="{FCBBA687-5826-424B-B3B3-0E2970AB4403}" dt="2022-02-03T15:32:20.791" v="722" actId="14100"/>
          <ac:spMkLst>
            <pc:docMk/>
            <pc:sldMk cId="395179811" sldId="257"/>
            <ac:spMk id="149" creationId="{B1EA9D46-E5E4-4982-A4BE-44ED50868475}"/>
          </ac:spMkLst>
        </pc:spChg>
        <pc:spChg chg="add mod">
          <ac:chgData name="Sanders Wang" userId="089d73b8-785c-4012-b931-81c632b6c9c7" providerId="ADAL" clId="{FCBBA687-5826-424B-B3B3-0E2970AB4403}" dt="2022-02-03T15:53:03.450" v="844" actId="14100"/>
          <ac:spMkLst>
            <pc:docMk/>
            <pc:sldMk cId="395179811" sldId="257"/>
            <ac:spMk id="150" creationId="{702BCF29-CBC4-4B8C-9006-4870E7E76550}"/>
          </ac:spMkLst>
        </pc:spChg>
        <pc:spChg chg="add del mod">
          <ac:chgData name="Sanders Wang" userId="089d73b8-785c-4012-b931-81c632b6c9c7" providerId="ADAL" clId="{FCBBA687-5826-424B-B3B3-0E2970AB4403}" dt="2022-02-03T12:54:18.305" v="502" actId="478"/>
          <ac:spMkLst>
            <pc:docMk/>
            <pc:sldMk cId="395179811" sldId="257"/>
            <ac:spMk id="158" creationId="{9E674AC5-2C1F-4FC8-AE8A-74608E7EA798}"/>
          </ac:spMkLst>
        </pc:spChg>
        <pc:spChg chg="add mod ord">
          <ac:chgData name="Sanders Wang" userId="089d73b8-785c-4012-b931-81c632b6c9c7" providerId="ADAL" clId="{FCBBA687-5826-424B-B3B3-0E2970AB4403}" dt="2022-02-03T15:12:37.570" v="581" actId="255"/>
          <ac:spMkLst>
            <pc:docMk/>
            <pc:sldMk cId="395179811" sldId="257"/>
            <ac:spMk id="159" creationId="{8C95E90D-E2CB-4D12-808C-6F33CB86CD31}"/>
          </ac:spMkLst>
        </pc:spChg>
        <pc:spChg chg="add mod">
          <ac:chgData name="Sanders Wang" userId="089d73b8-785c-4012-b931-81c632b6c9c7" providerId="ADAL" clId="{FCBBA687-5826-424B-B3B3-0E2970AB4403}" dt="2022-02-03T15:12:28.801" v="580" actId="207"/>
          <ac:spMkLst>
            <pc:docMk/>
            <pc:sldMk cId="395179811" sldId="257"/>
            <ac:spMk id="165" creationId="{8B41BCC5-85B0-4CD1-884A-6CB2132DE54C}"/>
          </ac:spMkLst>
        </pc:spChg>
        <pc:spChg chg="add del">
          <ac:chgData name="Sanders Wang" userId="089d73b8-785c-4012-b931-81c632b6c9c7" providerId="ADAL" clId="{FCBBA687-5826-424B-B3B3-0E2970AB4403}" dt="2022-02-03T12:58:42.611" v="528" actId="22"/>
          <ac:spMkLst>
            <pc:docMk/>
            <pc:sldMk cId="395179811" sldId="257"/>
            <ac:spMk id="167" creationId="{2EB779AA-B3C6-49D3-95A0-B5ED44F6CFC0}"/>
          </ac:spMkLst>
        </pc:spChg>
        <pc:spChg chg="add mod">
          <ac:chgData name="Sanders Wang" userId="089d73b8-785c-4012-b931-81c632b6c9c7" providerId="ADAL" clId="{FCBBA687-5826-424B-B3B3-0E2970AB4403}" dt="2022-02-03T12:58:53.104" v="532"/>
          <ac:spMkLst>
            <pc:docMk/>
            <pc:sldMk cId="395179811" sldId="257"/>
            <ac:spMk id="169" creationId="{2F270B2C-F914-43D2-8F3A-A2F6134DEFF2}"/>
          </ac:spMkLst>
        </pc:spChg>
        <pc:spChg chg="add mod">
          <ac:chgData name="Sanders Wang" userId="089d73b8-785c-4012-b931-81c632b6c9c7" providerId="ADAL" clId="{FCBBA687-5826-424B-B3B3-0E2970AB4403}" dt="2022-02-03T15:13:51.537" v="587" actId="1076"/>
          <ac:spMkLst>
            <pc:docMk/>
            <pc:sldMk cId="395179811" sldId="257"/>
            <ac:spMk id="173" creationId="{F480A9A1-B744-4EFA-B017-3CC967371BA6}"/>
          </ac:spMkLst>
        </pc:spChg>
        <pc:spChg chg="add del">
          <ac:chgData name="Sanders Wang" userId="089d73b8-785c-4012-b931-81c632b6c9c7" providerId="ADAL" clId="{FCBBA687-5826-424B-B3B3-0E2970AB4403}" dt="2022-02-03T15:17:45.225" v="608" actId="22"/>
          <ac:spMkLst>
            <pc:docMk/>
            <pc:sldMk cId="395179811" sldId="257"/>
            <ac:spMk id="198" creationId="{4411ACDB-3CB7-477A-A41C-2C29AF8D3353}"/>
          </ac:spMkLst>
        </pc:spChg>
        <pc:spChg chg="add mod">
          <ac:chgData name="Sanders Wang" userId="089d73b8-785c-4012-b931-81c632b6c9c7" providerId="ADAL" clId="{FCBBA687-5826-424B-B3B3-0E2970AB4403}" dt="2022-02-03T15:19:07.680" v="629" actId="1076"/>
          <ac:spMkLst>
            <pc:docMk/>
            <pc:sldMk cId="395179811" sldId="257"/>
            <ac:spMk id="200" creationId="{043AE24B-9119-43C0-8B65-2E7BD61C56D5}"/>
          </ac:spMkLst>
        </pc:spChg>
        <pc:spChg chg="add del mod">
          <ac:chgData name="Sanders Wang" userId="089d73b8-785c-4012-b931-81c632b6c9c7" providerId="ADAL" clId="{FCBBA687-5826-424B-B3B3-0E2970AB4403}" dt="2022-02-03T15:19:44.056" v="631" actId="931"/>
          <ac:spMkLst>
            <pc:docMk/>
            <pc:sldMk cId="395179811" sldId="257"/>
            <ac:spMk id="203" creationId="{5FB6E160-BA40-4BC0-8EEC-8EBF94F7AAD7}"/>
          </ac:spMkLst>
        </pc:spChg>
        <pc:spChg chg="add del mod">
          <ac:chgData name="Sanders Wang" userId="089d73b8-785c-4012-b931-81c632b6c9c7" providerId="ADAL" clId="{FCBBA687-5826-424B-B3B3-0E2970AB4403}" dt="2022-02-03T15:28:42.683" v="690" actId="22"/>
          <ac:spMkLst>
            <pc:docMk/>
            <pc:sldMk cId="395179811" sldId="257"/>
            <ac:spMk id="228" creationId="{F2383349-31E7-498D-BBEB-B77B3548E7A3}"/>
          </ac:spMkLst>
        </pc:spChg>
        <pc:spChg chg="add del">
          <ac:chgData name="Sanders Wang" userId="089d73b8-785c-4012-b931-81c632b6c9c7" providerId="ADAL" clId="{FCBBA687-5826-424B-B3B3-0E2970AB4403}" dt="2022-02-03T15:28:45.951" v="692" actId="22"/>
          <ac:spMkLst>
            <pc:docMk/>
            <pc:sldMk cId="395179811" sldId="257"/>
            <ac:spMk id="230" creationId="{CBF39B57-77F6-4230-8919-8B5E8EB5C94F}"/>
          </ac:spMkLst>
        </pc:spChg>
        <pc:spChg chg="add mod">
          <ac:chgData name="Sanders Wang" userId="089d73b8-785c-4012-b931-81c632b6c9c7" providerId="ADAL" clId="{FCBBA687-5826-424B-B3B3-0E2970AB4403}" dt="2022-02-03T15:53:26.978" v="846" actId="1076"/>
          <ac:spMkLst>
            <pc:docMk/>
            <pc:sldMk cId="395179811" sldId="257"/>
            <ac:spMk id="232" creationId="{77244BF1-866C-4EDA-8DFF-20AD982D6237}"/>
          </ac:spMkLst>
        </pc:spChg>
        <pc:spChg chg="add mod">
          <ac:chgData name="Sanders Wang" userId="089d73b8-785c-4012-b931-81c632b6c9c7" providerId="ADAL" clId="{FCBBA687-5826-424B-B3B3-0E2970AB4403}" dt="2022-02-03T15:53:26.978" v="846" actId="1076"/>
          <ac:spMkLst>
            <pc:docMk/>
            <pc:sldMk cId="395179811" sldId="257"/>
            <ac:spMk id="235" creationId="{3115548A-9F7E-47C1-BA5A-46D22BEB0EEE}"/>
          </ac:spMkLst>
        </pc:spChg>
        <pc:spChg chg="add mod">
          <ac:chgData name="Sanders Wang" userId="089d73b8-785c-4012-b931-81c632b6c9c7" providerId="ADAL" clId="{FCBBA687-5826-424B-B3B3-0E2970AB4403}" dt="2022-02-03T15:53:26.978" v="846" actId="1076"/>
          <ac:spMkLst>
            <pc:docMk/>
            <pc:sldMk cId="395179811" sldId="257"/>
            <ac:spMk id="236" creationId="{C314F579-6486-4325-A1A9-8BDB01DE66FB}"/>
          </ac:spMkLst>
        </pc:spChg>
        <pc:spChg chg="add mod">
          <ac:chgData name="Sanders Wang" userId="089d73b8-785c-4012-b931-81c632b6c9c7" providerId="ADAL" clId="{FCBBA687-5826-424B-B3B3-0E2970AB4403}" dt="2022-02-03T15:59:39.729" v="890" actId="6549"/>
          <ac:spMkLst>
            <pc:docMk/>
            <pc:sldMk cId="395179811" sldId="257"/>
            <ac:spMk id="239" creationId="{07C758F4-34EA-4319-B5F0-743ACD796919}"/>
          </ac:spMkLst>
        </pc:spChg>
        <pc:spChg chg="add del">
          <ac:chgData name="Sanders Wang" userId="089d73b8-785c-4012-b931-81c632b6c9c7" providerId="ADAL" clId="{FCBBA687-5826-424B-B3B3-0E2970AB4403}" dt="2022-02-03T15:35:57.543" v="757" actId="22"/>
          <ac:spMkLst>
            <pc:docMk/>
            <pc:sldMk cId="395179811" sldId="257"/>
            <ac:spMk id="241" creationId="{E86A0404-07A0-478F-90E9-83EED5137B63}"/>
          </ac:spMkLst>
        </pc:spChg>
        <pc:spChg chg="add mod">
          <ac:chgData name="Sanders Wang" userId="089d73b8-785c-4012-b931-81c632b6c9c7" providerId="ADAL" clId="{FCBBA687-5826-424B-B3B3-0E2970AB4403}" dt="2022-02-03T15:53:26.978" v="846" actId="1076"/>
          <ac:spMkLst>
            <pc:docMk/>
            <pc:sldMk cId="395179811" sldId="257"/>
            <ac:spMk id="243" creationId="{87D1B7E6-6E0A-41A6-A4C0-8B718EB36984}"/>
          </ac:spMkLst>
        </pc:spChg>
        <pc:spChg chg="add del">
          <ac:chgData name="Sanders Wang" userId="089d73b8-785c-4012-b931-81c632b6c9c7" providerId="ADAL" clId="{FCBBA687-5826-424B-B3B3-0E2970AB4403}" dt="2022-02-03T15:40:37.336" v="802" actId="22"/>
          <ac:spMkLst>
            <pc:docMk/>
            <pc:sldMk cId="395179811" sldId="257"/>
            <ac:spMk id="258" creationId="{409DA188-9EF1-45DD-8A3D-A60F54744A87}"/>
          </ac:spMkLst>
        </pc:spChg>
        <pc:spChg chg="add mod">
          <ac:chgData name="Sanders Wang" userId="089d73b8-785c-4012-b931-81c632b6c9c7" providerId="ADAL" clId="{FCBBA687-5826-424B-B3B3-0E2970AB4403}" dt="2022-02-03T15:57:23.728" v="881" actId="207"/>
          <ac:spMkLst>
            <pc:docMk/>
            <pc:sldMk cId="395179811" sldId="257"/>
            <ac:spMk id="261" creationId="{E91114E8-4CEF-4B22-9FF1-53A55A9692FC}"/>
          </ac:spMkLst>
        </pc:spChg>
        <pc:spChg chg="add mod">
          <ac:chgData name="Sanders Wang" userId="089d73b8-785c-4012-b931-81c632b6c9c7" providerId="ADAL" clId="{FCBBA687-5826-424B-B3B3-0E2970AB4403}" dt="2022-02-03T15:56:13.266" v="869" actId="1076"/>
          <ac:spMkLst>
            <pc:docMk/>
            <pc:sldMk cId="395179811" sldId="257"/>
            <ac:spMk id="270" creationId="{6DC4EE19-DEA8-485A-A2B9-24E7E4FBC995}"/>
          </ac:spMkLst>
        </pc:spChg>
        <pc:spChg chg="add mod">
          <ac:chgData name="Sanders Wang" userId="089d73b8-785c-4012-b931-81c632b6c9c7" providerId="ADAL" clId="{FCBBA687-5826-424B-B3B3-0E2970AB4403}" dt="2022-02-03T15:57:30.673" v="882" actId="1076"/>
          <ac:spMkLst>
            <pc:docMk/>
            <pc:sldMk cId="395179811" sldId="257"/>
            <ac:spMk id="274" creationId="{49469495-6437-4BA8-940C-B67CAE2CB556}"/>
          </ac:spMkLst>
        </pc:spChg>
        <pc:picChg chg="add del mod">
          <ac:chgData name="Sanders Wang" userId="089d73b8-785c-4012-b931-81c632b6c9c7" providerId="ADAL" clId="{FCBBA687-5826-424B-B3B3-0E2970AB4403}" dt="2022-02-03T11:59:04.763" v="242" actId="478"/>
          <ac:picMkLst>
            <pc:docMk/>
            <pc:sldMk cId="395179811" sldId="257"/>
            <ac:picMk id="3" creationId="{45BC5720-7577-441C-9ABF-5E058C8E24E9}"/>
          </ac:picMkLst>
        </pc:picChg>
        <pc:picChg chg="add del mod">
          <ac:chgData name="Sanders Wang" userId="089d73b8-785c-4012-b931-81c632b6c9c7" providerId="ADAL" clId="{FCBBA687-5826-424B-B3B3-0E2970AB4403}" dt="2022-02-03T11:59:04.763" v="242" actId="478"/>
          <ac:picMkLst>
            <pc:docMk/>
            <pc:sldMk cId="395179811" sldId="257"/>
            <ac:picMk id="4" creationId="{C1E93D39-81EC-444F-98CA-4C780EF46383}"/>
          </ac:picMkLst>
        </pc:picChg>
        <pc:picChg chg="add del mod">
          <ac:chgData name="Sanders Wang" userId="089d73b8-785c-4012-b931-81c632b6c9c7" providerId="ADAL" clId="{FCBBA687-5826-424B-B3B3-0E2970AB4403}" dt="2022-02-03T11:59:04.763" v="242" actId="478"/>
          <ac:picMkLst>
            <pc:docMk/>
            <pc:sldMk cId="395179811" sldId="257"/>
            <ac:picMk id="5" creationId="{7142AB36-1661-46C8-8B34-0BEBA11F7A89}"/>
          </ac:picMkLst>
        </pc:picChg>
        <pc:picChg chg="add del mod">
          <ac:chgData name="Sanders Wang" userId="089d73b8-785c-4012-b931-81c632b6c9c7" providerId="ADAL" clId="{FCBBA687-5826-424B-B3B3-0E2970AB4403}" dt="2022-02-03T11:59:04.763" v="242" actId="478"/>
          <ac:picMkLst>
            <pc:docMk/>
            <pc:sldMk cId="395179811" sldId="257"/>
            <ac:picMk id="6" creationId="{F97568CD-9751-4B18-B759-030517897FA8}"/>
          </ac:picMkLst>
        </pc:picChg>
        <pc:picChg chg="add del mod">
          <ac:chgData name="Sanders Wang" userId="089d73b8-785c-4012-b931-81c632b6c9c7" providerId="ADAL" clId="{FCBBA687-5826-424B-B3B3-0E2970AB4403}" dt="2022-02-03T11:59:04.763" v="242" actId="478"/>
          <ac:picMkLst>
            <pc:docMk/>
            <pc:sldMk cId="395179811" sldId="257"/>
            <ac:picMk id="7" creationId="{F1DAC83B-7A6B-4181-93D3-386EA6220995}"/>
          </ac:picMkLst>
        </pc:picChg>
        <pc:picChg chg="add del mod">
          <ac:chgData name="Sanders Wang" userId="089d73b8-785c-4012-b931-81c632b6c9c7" providerId="ADAL" clId="{FCBBA687-5826-424B-B3B3-0E2970AB4403}" dt="2022-02-03T11:59:04.763" v="242" actId="478"/>
          <ac:picMkLst>
            <pc:docMk/>
            <pc:sldMk cId="395179811" sldId="257"/>
            <ac:picMk id="9" creationId="{79F376EF-B06D-4544-BB3D-FBD4842F4031}"/>
          </ac:picMkLst>
        </pc:picChg>
        <pc:picChg chg="add del mod">
          <ac:chgData name="Sanders Wang" userId="089d73b8-785c-4012-b931-81c632b6c9c7" providerId="ADAL" clId="{FCBBA687-5826-424B-B3B3-0E2970AB4403}" dt="2022-02-03T11:59:04.763" v="242" actId="478"/>
          <ac:picMkLst>
            <pc:docMk/>
            <pc:sldMk cId="395179811" sldId="257"/>
            <ac:picMk id="11" creationId="{9D8646C1-6A40-4D0E-AD0E-F958E277610D}"/>
          </ac:picMkLst>
        </pc:picChg>
        <pc:picChg chg="add del mod">
          <ac:chgData name="Sanders Wang" userId="089d73b8-785c-4012-b931-81c632b6c9c7" providerId="ADAL" clId="{FCBBA687-5826-424B-B3B3-0E2970AB4403}" dt="2022-02-03T08:54:58.678" v="41" actId="478"/>
          <ac:picMkLst>
            <pc:docMk/>
            <pc:sldMk cId="395179811" sldId="257"/>
            <ac:picMk id="14" creationId="{8C0AB2D9-599B-4773-BC78-F8C84149AB31}"/>
          </ac:picMkLst>
        </pc:picChg>
        <pc:picChg chg="add del mod">
          <ac:chgData name="Sanders Wang" userId="089d73b8-785c-4012-b931-81c632b6c9c7" providerId="ADAL" clId="{FCBBA687-5826-424B-B3B3-0E2970AB4403}" dt="2022-02-03T11:59:04.763" v="242" actId="478"/>
          <ac:picMkLst>
            <pc:docMk/>
            <pc:sldMk cId="395179811" sldId="257"/>
            <ac:picMk id="16" creationId="{63B094ED-D3E8-4F93-A1FE-48C63472F52F}"/>
          </ac:picMkLst>
        </pc:picChg>
        <pc:picChg chg="add del mod">
          <ac:chgData name="Sanders Wang" userId="089d73b8-785c-4012-b931-81c632b6c9c7" providerId="ADAL" clId="{FCBBA687-5826-424B-B3B3-0E2970AB4403}" dt="2022-02-03T11:59:04.763" v="242" actId="478"/>
          <ac:picMkLst>
            <pc:docMk/>
            <pc:sldMk cId="395179811" sldId="257"/>
            <ac:picMk id="19" creationId="{367D8A15-4A80-4213-A74D-C43BCD8A8EC3}"/>
          </ac:picMkLst>
        </pc:picChg>
        <pc:picChg chg="add del mod">
          <ac:chgData name="Sanders Wang" userId="089d73b8-785c-4012-b931-81c632b6c9c7" providerId="ADAL" clId="{FCBBA687-5826-424B-B3B3-0E2970AB4403}" dt="2022-02-03T10:34:16.234" v="104" actId="21"/>
          <ac:picMkLst>
            <pc:docMk/>
            <pc:sldMk cId="395179811" sldId="257"/>
            <ac:picMk id="22" creationId="{CD2BD7FC-5BCE-42E6-8580-4B58815B6EEC}"/>
          </ac:picMkLst>
        </pc:picChg>
        <pc:picChg chg="add mod">
          <ac:chgData name="Sanders Wang" userId="089d73b8-785c-4012-b931-81c632b6c9c7" providerId="ADAL" clId="{FCBBA687-5826-424B-B3B3-0E2970AB4403}" dt="2022-02-03T12:03:24.490" v="288" actId="1076"/>
          <ac:picMkLst>
            <pc:docMk/>
            <pc:sldMk cId="395179811" sldId="257"/>
            <ac:picMk id="23" creationId="{7AFDFAA9-A666-474D-8CC9-4D9840890AB8}"/>
          </ac:picMkLst>
        </pc:picChg>
        <pc:picChg chg="add mod">
          <ac:chgData name="Sanders Wang" userId="089d73b8-785c-4012-b931-81c632b6c9c7" providerId="ADAL" clId="{FCBBA687-5826-424B-B3B3-0E2970AB4403}" dt="2022-02-03T12:03:38.603" v="291" actId="1076"/>
          <ac:picMkLst>
            <pc:docMk/>
            <pc:sldMk cId="395179811" sldId="257"/>
            <ac:picMk id="24" creationId="{3AEDDC38-BC50-485A-A664-BB84F8C030E3}"/>
          </ac:picMkLst>
        </pc:picChg>
        <pc:picChg chg="add mod">
          <ac:chgData name="Sanders Wang" userId="089d73b8-785c-4012-b931-81c632b6c9c7" providerId="ADAL" clId="{FCBBA687-5826-424B-B3B3-0E2970AB4403}" dt="2022-02-03T12:03:10.659" v="285" actId="1076"/>
          <ac:picMkLst>
            <pc:docMk/>
            <pc:sldMk cId="395179811" sldId="257"/>
            <ac:picMk id="25" creationId="{9744A135-D5A2-42E9-B637-73722D585A4C}"/>
          </ac:picMkLst>
        </pc:picChg>
        <pc:picChg chg="add mod">
          <ac:chgData name="Sanders Wang" userId="089d73b8-785c-4012-b931-81c632b6c9c7" providerId="ADAL" clId="{FCBBA687-5826-424B-B3B3-0E2970AB4403}" dt="2022-02-03T11:46:54.562" v="214" actId="1076"/>
          <ac:picMkLst>
            <pc:docMk/>
            <pc:sldMk cId="395179811" sldId="257"/>
            <ac:picMk id="26" creationId="{99D99F2C-071E-4181-8C7F-4889995A5B21}"/>
          </ac:picMkLst>
        </pc:picChg>
        <pc:picChg chg="add del mod">
          <ac:chgData name="Sanders Wang" userId="089d73b8-785c-4012-b931-81c632b6c9c7" providerId="ADAL" clId="{FCBBA687-5826-424B-B3B3-0E2970AB4403}" dt="2022-02-03T11:38:33.350" v="114" actId="478"/>
          <ac:picMkLst>
            <pc:docMk/>
            <pc:sldMk cId="395179811" sldId="257"/>
            <ac:picMk id="27" creationId="{DE3EED8D-A222-4BF4-9771-6CF161E6AD9F}"/>
          </ac:picMkLst>
        </pc:picChg>
        <pc:picChg chg="add mod">
          <ac:chgData name="Sanders Wang" userId="089d73b8-785c-4012-b931-81c632b6c9c7" providerId="ADAL" clId="{FCBBA687-5826-424B-B3B3-0E2970AB4403}" dt="2022-02-03T12:01:59.472" v="271" actId="14100"/>
          <ac:picMkLst>
            <pc:docMk/>
            <pc:sldMk cId="395179811" sldId="257"/>
            <ac:picMk id="28" creationId="{FBB20668-D840-4F58-999D-FB8465D9BB73}"/>
          </ac:picMkLst>
        </pc:picChg>
        <pc:picChg chg="add mod">
          <ac:chgData name="Sanders Wang" userId="089d73b8-785c-4012-b931-81c632b6c9c7" providerId="ADAL" clId="{FCBBA687-5826-424B-B3B3-0E2970AB4403}" dt="2022-02-03T18:52:09.874" v="1447" actId="1076"/>
          <ac:picMkLst>
            <pc:docMk/>
            <pc:sldMk cId="395179811" sldId="257"/>
            <ac:picMk id="65" creationId="{951AC606-4AE6-4AE9-9581-E54062137440}"/>
          </ac:picMkLst>
        </pc:picChg>
        <pc:picChg chg="add mod">
          <ac:chgData name="Sanders Wang" userId="089d73b8-785c-4012-b931-81c632b6c9c7" providerId="ADAL" clId="{FCBBA687-5826-424B-B3B3-0E2970AB4403}" dt="2022-02-03T16:14:02.804" v="909" actId="1076"/>
          <ac:picMkLst>
            <pc:docMk/>
            <pc:sldMk cId="395179811" sldId="257"/>
            <ac:picMk id="66" creationId="{404BBE20-4347-46EB-BD36-7EF19F210B8C}"/>
          </ac:picMkLst>
        </pc:picChg>
        <pc:picChg chg="add mod">
          <ac:chgData name="Sanders Wang" userId="089d73b8-785c-4012-b931-81c632b6c9c7" providerId="ADAL" clId="{FCBBA687-5826-424B-B3B3-0E2970AB4403}" dt="2022-02-03T16:14:09.491" v="910" actId="571"/>
          <ac:picMkLst>
            <pc:docMk/>
            <pc:sldMk cId="395179811" sldId="257"/>
            <ac:picMk id="67" creationId="{EB742906-F88C-41E7-874E-A20E0862B83E}"/>
          </ac:picMkLst>
        </pc:picChg>
        <pc:picChg chg="add mod">
          <ac:chgData name="Sanders Wang" userId="089d73b8-785c-4012-b931-81c632b6c9c7" providerId="ADAL" clId="{FCBBA687-5826-424B-B3B3-0E2970AB4403}" dt="2022-02-03T16:14:24.082" v="911" actId="571"/>
          <ac:picMkLst>
            <pc:docMk/>
            <pc:sldMk cId="395179811" sldId="257"/>
            <ac:picMk id="69" creationId="{06D07761-8720-4040-BA9B-7A3C2FE54724}"/>
          </ac:picMkLst>
        </pc:picChg>
        <pc:picChg chg="add mod">
          <ac:chgData name="Sanders Wang" userId="089d73b8-785c-4012-b931-81c632b6c9c7" providerId="ADAL" clId="{FCBBA687-5826-424B-B3B3-0E2970AB4403}" dt="2022-02-03T16:32:31.538" v="1025" actId="1035"/>
          <ac:picMkLst>
            <pc:docMk/>
            <pc:sldMk cId="395179811" sldId="257"/>
            <ac:picMk id="105" creationId="{205FC524-64DA-4D64-B988-F86DD0E9BF2F}"/>
          </ac:picMkLst>
        </pc:picChg>
        <pc:picChg chg="add mod">
          <ac:chgData name="Sanders Wang" userId="089d73b8-785c-4012-b931-81c632b6c9c7" providerId="ADAL" clId="{FCBBA687-5826-424B-B3B3-0E2970AB4403}" dt="2022-02-03T16:27:32.858" v="999" actId="1076"/>
          <ac:picMkLst>
            <pc:docMk/>
            <pc:sldMk cId="395179811" sldId="257"/>
            <ac:picMk id="106" creationId="{1F35EFD8-7684-44FA-8475-059748D8D483}"/>
          </ac:picMkLst>
        </pc:picChg>
        <pc:picChg chg="add mod">
          <ac:chgData name="Sanders Wang" userId="089d73b8-785c-4012-b931-81c632b6c9c7" providerId="ADAL" clId="{FCBBA687-5826-424B-B3B3-0E2970AB4403}" dt="2022-02-03T12:03:27.276" v="289" actId="14100"/>
          <ac:picMkLst>
            <pc:docMk/>
            <pc:sldMk cId="395179811" sldId="257"/>
            <ac:picMk id="109" creationId="{956481FA-7B06-40CD-8AE6-1C0BF5C78FFF}"/>
          </ac:picMkLst>
        </pc:picChg>
        <pc:picChg chg="add mod">
          <ac:chgData name="Sanders Wang" userId="089d73b8-785c-4012-b931-81c632b6c9c7" providerId="ADAL" clId="{FCBBA687-5826-424B-B3B3-0E2970AB4403}" dt="2022-02-03T18:52:17.665" v="1450" actId="1076"/>
          <ac:picMkLst>
            <pc:docMk/>
            <pc:sldMk cId="395179811" sldId="257"/>
            <ac:picMk id="122" creationId="{D9363139-7805-4703-A000-FFE94655D5DE}"/>
          </ac:picMkLst>
        </pc:picChg>
        <pc:picChg chg="add del mod">
          <ac:chgData name="Sanders Wang" userId="089d73b8-785c-4012-b931-81c632b6c9c7" providerId="ADAL" clId="{FCBBA687-5826-424B-B3B3-0E2970AB4403}" dt="2022-02-03T15:19:44.056" v="631" actId="931"/>
          <ac:picMkLst>
            <pc:docMk/>
            <pc:sldMk cId="395179811" sldId="257"/>
            <ac:picMk id="202" creationId="{9239FA99-C4B0-4BBF-84BF-0D1BBB119242}"/>
          </ac:picMkLst>
        </pc:picChg>
        <pc:picChg chg="add mod">
          <ac:chgData name="Sanders Wang" userId="089d73b8-785c-4012-b931-81c632b6c9c7" providerId="ADAL" clId="{FCBBA687-5826-424B-B3B3-0E2970AB4403}" dt="2022-02-03T15:37:44.832" v="798" actId="14100"/>
          <ac:picMkLst>
            <pc:docMk/>
            <pc:sldMk cId="395179811" sldId="257"/>
            <ac:picMk id="205" creationId="{1C1E58A6-CC0C-475E-8205-5CB36D551350}"/>
          </ac:picMkLst>
        </pc:picChg>
        <pc:picChg chg="add mod">
          <ac:chgData name="Sanders Wang" userId="089d73b8-785c-4012-b931-81c632b6c9c7" providerId="ADAL" clId="{FCBBA687-5826-424B-B3B3-0E2970AB4403}" dt="2022-02-03T15:21:20.177" v="647" actId="1076"/>
          <ac:picMkLst>
            <pc:docMk/>
            <pc:sldMk cId="395179811" sldId="257"/>
            <ac:picMk id="208" creationId="{87D7D2B2-400C-446D-ACFE-E7767F958E5E}"/>
          </ac:picMkLst>
        </pc:picChg>
        <pc:picChg chg="add mod">
          <ac:chgData name="Sanders Wang" userId="089d73b8-785c-4012-b931-81c632b6c9c7" providerId="ADAL" clId="{FCBBA687-5826-424B-B3B3-0E2970AB4403}" dt="2022-02-03T15:21:20.177" v="647" actId="1076"/>
          <ac:picMkLst>
            <pc:docMk/>
            <pc:sldMk cId="395179811" sldId="257"/>
            <ac:picMk id="209" creationId="{79CEFC3B-97C9-4DB4-AA00-FDE7CD09FFD9}"/>
          </ac:picMkLst>
        </pc:picChg>
        <pc:picChg chg="add mod">
          <ac:chgData name="Sanders Wang" userId="089d73b8-785c-4012-b931-81c632b6c9c7" providerId="ADAL" clId="{FCBBA687-5826-424B-B3B3-0E2970AB4403}" dt="2022-02-03T15:21:20.177" v="647" actId="1076"/>
          <ac:picMkLst>
            <pc:docMk/>
            <pc:sldMk cId="395179811" sldId="257"/>
            <ac:picMk id="210" creationId="{317C4646-4363-41C4-894E-DA5C96DB2EEB}"/>
          </ac:picMkLst>
        </pc:picChg>
        <pc:picChg chg="add mod">
          <ac:chgData name="Sanders Wang" userId="089d73b8-785c-4012-b931-81c632b6c9c7" providerId="ADAL" clId="{FCBBA687-5826-424B-B3B3-0E2970AB4403}" dt="2022-02-03T15:21:20.177" v="647" actId="1076"/>
          <ac:picMkLst>
            <pc:docMk/>
            <pc:sldMk cId="395179811" sldId="257"/>
            <ac:picMk id="211" creationId="{FF97A1AA-8DCF-45A4-9DD8-94DF85B99361}"/>
          </ac:picMkLst>
        </pc:picChg>
        <pc:picChg chg="add mod">
          <ac:chgData name="Sanders Wang" userId="089d73b8-785c-4012-b931-81c632b6c9c7" providerId="ADAL" clId="{FCBBA687-5826-424B-B3B3-0E2970AB4403}" dt="2022-02-03T15:21:20.177" v="647" actId="1076"/>
          <ac:picMkLst>
            <pc:docMk/>
            <pc:sldMk cId="395179811" sldId="257"/>
            <ac:picMk id="212" creationId="{68E6604C-DB52-480B-949A-445F4C648D8B}"/>
          </ac:picMkLst>
        </pc:picChg>
        <pc:picChg chg="add mod">
          <ac:chgData name="Sanders Wang" userId="089d73b8-785c-4012-b931-81c632b6c9c7" providerId="ADAL" clId="{FCBBA687-5826-424B-B3B3-0E2970AB4403}" dt="2022-02-03T15:21:28.721" v="649" actId="1076"/>
          <ac:picMkLst>
            <pc:docMk/>
            <pc:sldMk cId="395179811" sldId="257"/>
            <ac:picMk id="213" creationId="{A15274D0-8707-4BBE-B941-583574FF6692}"/>
          </ac:picMkLst>
        </pc:picChg>
        <pc:picChg chg="add mod">
          <ac:chgData name="Sanders Wang" userId="089d73b8-785c-4012-b931-81c632b6c9c7" providerId="ADAL" clId="{FCBBA687-5826-424B-B3B3-0E2970AB4403}" dt="2022-02-03T15:22:22.297" v="652" actId="1076"/>
          <ac:picMkLst>
            <pc:docMk/>
            <pc:sldMk cId="395179811" sldId="257"/>
            <ac:picMk id="214" creationId="{9255F8D8-8662-49D4-BC64-5683EA359919}"/>
          </ac:picMkLst>
        </pc:picChg>
        <pc:picChg chg="add mod">
          <ac:chgData name="Sanders Wang" userId="089d73b8-785c-4012-b931-81c632b6c9c7" providerId="ADAL" clId="{FCBBA687-5826-424B-B3B3-0E2970AB4403}" dt="2022-02-03T15:22:58.879" v="662" actId="14100"/>
          <ac:picMkLst>
            <pc:docMk/>
            <pc:sldMk cId="395179811" sldId="257"/>
            <ac:picMk id="215" creationId="{261FB571-8A60-4A7D-8406-92882CE760CF}"/>
          </ac:picMkLst>
        </pc:picChg>
        <pc:picChg chg="add mod">
          <ac:chgData name="Sanders Wang" userId="089d73b8-785c-4012-b931-81c632b6c9c7" providerId="ADAL" clId="{FCBBA687-5826-424B-B3B3-0E2970AB4403}" dt="2022-02-03T15:22:53.079" v="660" actId="14100"/>
          <ac:picMkLst>
            <pc:docMk/>
            <pc:sldMk cId="395179811" sldId="257"/>
            <ac:picMk id="216" creationId="{3AE55858-E9D0-434A-8FF2-F01EADFFDC1D}"/>
          </ac:picMkLst>
        </pc:picChg>
        <pc:picChg chg="add del mod">
          <ac:chgData name="Sanders Wang" userId="089d73b8-785c-4012-b931-81c632b6c9c7" providerId="ADAL" clId="{FCBBA687-5826-424B-B3B3-0E2970AB4403}" dt="2022-02-03T15:24:49.509" v="669" actId="931"/>
          <ac:picMkLst>
            <pc:docMk/>
            <pc:sldMk cId="395179811" sldId="257"/>
            <ac:picMk id="218" creationId="{10408E48-FC6C-4AFD-BFB8-EB1525506D6A}"/>
          </ac:picMkLst>
        </pc:picChg>
        <pc:picChg chg="add del mod">
          <ac:chgData name="Sanders Wang" userId="089d73b8-785c-4012-b931-81c632b6c9c7" providerId="ADAL" clId="{FCBBA687-5826-424B-B3B3-0E2970AB4403}" dt="2022-02-03T15:25:40.646" v="684" actId="478"/>
          <ac:picMkLst>
            <pc:docMk/>
            <pc:sldMk cId="395179811" sldId="257"/>
            <ac:picMk id="220" creationId="{47569841-330F-4021-A18B-385AA47A50C0}"/>
          </ac:picMkLst>
        </pc:picChg>
        <pc:picChg chg="add del mod">
          <ac:chgData name="Sanders Wang" userId="089d73b8-785c-4012-b931-81c632b6c9c7" providerId="ADAL" clId="{FCBBA687-5826-424B-B3B3-0E2970AB4403}" dt="2022-02-03T15:25:38.082" v="683" actId="478"/>
          <ac:picMkLst>
            <pc:docMk/>
            <pc:sldMk cId="395179811" sldId="257"/>
            <ac:picMk id="222" creationId="{8DA128D4-F4DF-4E1B-91A4-98D5EFD92EAB}"/>
          </ac:picMkLst>
        </pc:picChg>
        <pc:picChg chg="add mod">
          <ac:chgData name="Sanders Wang" userId="089d73b8-785c-4012-b931-81c632b6c9c7" providerId="ADAL" clId="{FCBBA687-5826-424B-B3B3-0E2970AB4403}" dt="2022-02-03T15:37:50.327" v="800" actId="1076"/>
          <ac:picMkLst>
            <pc:docMk/>
            <pc:sldMk cId="395179811" sldId="257"/>
            <ac:picMk id="224" creationId="{B21C9456-7340-4CA6-AD6E-57079A56A684}"/>
          </ac:picMkLst>
        </pc:picChg>
        <pc:picChg chg="add del mod">
          <ac:chgData name="Sanders Wang" userId="089d73b8-785c-4012-b931-81c632b6c9c7" providerId="ADAL" clId="{FCBBA687-5826-424B-B3B3-0E2970AB4403}" dt="2022-02-03T15:25:32.874" v="680" actId="478"/>
          <ac:picMkLst>
            <pc:docMk/>
            <pc:sldMk cId="395179811" sldId="257"/>
            <ac:picMk id="226" creationId="{77CCF6D9-D923-47D5-9781-DAFE09E24666}"/>
          </ac:picMkLst>
        </pc:picChg>
        <pc:picChg chg="add del mod">
          <ac:chgData name="Sanders Wang" userId="089d73b8-785c-4012-b931-81c632b6c9c7" providerId="ADAL" clId="{FCBBA687-5826-424B-B3B3-0E2970AB4403}" dt="2022-02-03T15:52:20.912" v="838" actId="478"/>
          <ac:picMkLst>
            <pc:docMk/>
            <pc:sldMk cId="395179811" sldId="257"/>
            <ac:picMk id="262" creationId="{487C4760-E653-447A-89FD-0B0F97396996}"/>
          </ac:picMkLst>
        </pc:picChg>
        <pc:cxnChg chg="add del mod">
          <ac:chgData name="Sanders Wang" userId="089d73b8-785c-4012-b931-81c632b6c9c7" providerId="ADAL" clId="{FCBBA687-5826-424B-B3B3-0E2970AB4403}" dt="2022-02-03T11:59:04.763" v="242" actId="478"/>
          <ac:cxnSpMkLst>
            <pc:docMk/>
            <pc:sldMk cId="395179811" sldId="257"/>
            <ac:cxnSpMk id="30" creationId="{D8988D35-CDBB-42E4-A1B7-373C6A4F6E19}"/>
          </ac:cxnSpMkLst>
        </pc:cxnChg>
        <pc:cxnChg chg="add del mod">
          <ac:chgData name="Sanders Wang" userId="089d73b8-785c-4012-b931-81c632b6c9c7" providerId="ADAL" clId="{FCBBA687-5826-424B-B3B3-0E2970AB4403}" dt="2022-02-03T11:39:37.804" v="125" actId="478"/>
          <ac:cxnSpMkLst>
            <pc:docMk/>
            <pc:sldMk cId="395179811" sldId="257"/>
            <ac:cxnSpMk id="32" creationId="{B7A89266-B275-4E8B-BA79-096A02A33C75}"/>
          </ac:cxnSpMkLst>
        </pc:cxnChg>
        <pc:cxnChg chg="add mod">
          <ac:chgData name="Sanders Wang" userId="089d73b8-785c-4012-b931-81c632b6c9c7" providerId="ADAL" clId="{FCBBA687-5826-424B-B3B3-0E2970AB4403}" dt="2022-02-03T11:40:26.499" v="135" actId="571"/>
          <ac:cxnSpMkLst>
            <pc:docMk/>
            <pc:sldMk cId="395179811" sldId="257"/>
            <ac:cxnSpMk id="37" creationId="{EDECDAA5-01F2-42BF-B654-3431A765E025}"/>
          </ac:cxnSpMkLst>
        </pc:cxnChg>
        <pc:cxnChg chg="add del mod">
          <ac:chgData name="Sanders Wang" userId="089d73b8-785c-4012-b931-81c632b6c9c7" providerId="ADAL" clId="{FCBBA687-5826-424B-B3B3-0E2970AB4403}" dt="2022-02-03T11:59:04.763" v="242" actId="478"/>
          <ac:cxnSpMkLst>
            <pc:docMk/>
            <pc:sldMk cId="395179811" sldId="257"/>
            <ac:cxnSpMk id="38" creationId="{3A1DBAEA-F2C1-4944-ABE5-5284C835AD71}"/>
          </ac:cxnSpMkLst>
        </pc:cxnChg>
        <pc:cxnChg chg="add del mod">
          <ac:chgData name="Sanders Wang" userId="089d73b8-785c-4012-b931-81c632b6c9c7" providerId="ADAL" clId="{FCBBA687-5826-424B-B3B3-0E2970AB4403}" dt="2022-02-03T11:59:04.763" v="242" actId="478"/>
          <ac:cxnSpMkLst>
            <pc:docMk/>
            <pc:sldMk cId="395179811" sldId="257"/>
            <ac:cxnSpMk id="43" creationId="{7D8D8273-8C79-4C5B-A932-E9E83EED2282}"/>
          </ac:cxnSpMkLst>
        </pc:cxnChg>
        <pc:cxnChg chg="add del mod">
          <ac:chgData name="Sanders Wang" userId="089d73b8-785c-4012-b931-81c632b6c9c7" providerId="ADAL" clId="{FCBBA687-5826-424B-B3B3-0E2970AB4403}" dt="2022-02-03T11:59:04.763" v="242" actId="478"/>
          <ac:cxnSpMkLst>
            <pc:docMk/>
            <pc:sldMk cId="395179811" sldId="257"/>
            <ac:cxnSpMk id="46" creationId="{58809537-1FA8-4379-BB59-C35FD7002F9A}"/>
          </ac:cxnSpMkLst>
        </pc:cxnChg>
        <pc:cxnChg chg="add del mod">
          <ac:chgData name="Sanders Wang" userId="089d73b8-785c-4012-b931-81c632b6c9c7" providerId="ADAL" clId="{FCBBA687-5826-424B-B3B3-0E2970AB4403}" dt="2022-02-03T11:59:04.763" v="242" actId="478"/>
          <ac:cxnSpMkLst>
            <pc:docMk/>
            <pc:sldMk cId="395179811" sldId="257"/>
            <ac:cxnSpMk id="51" creationId="{90B57D4E-0663-44E9-8044-0B26CB394FA8}"/>
          </ac:cxnSpMkLst>
        </pc:cxnChg>
        <pc:cxnChg chg="add del mod">
          <ac:chgData name="Sanders Wang" userId="089d73b8-785c-4012-b931-81c632b6c9c7" providerId="ADAL" clId="{FCBBA687-5826-424B-B3B3-0E2970AB4403}" dt="2022-02-03T11:59:04.763" v="242" actId="478"/>
          <ac:cxnSpMkLst>
            <pc:docMk/>
            <pc:sldMk cId="395179811" sldId="257"/>
            <ac:cxnSpMk id="54" creationId="{CA8D2322-18FF-477F-99B8-40C3B727D23E}"/>
          </ac:cxnSpMkLst>
        </pc:cxnChg>
        <pc:cxnChg chg="add del mod">
          <ac:chgData name="Sanders Wang" userId="089d73b8-785c-4012-b931-81c632b6c9c7" providerId="ADAL" clId="{FCBBA687-5826-424B-B3B3-0E2970AB4403}" dt="2022-02-03T11:59:04.763" v="242" actId="478"/>
          <ac:cxnSpMkLst>
            <pc:docMk/>
            <pc:sldMk cId="395179811" sldId="257"/>
            <ac:cxnSpMk id="57" creationId="{319AD216-DDA7-4528-8393-55CF9BDCE4B3}"/>
          </ac:cxnSpMkLst>
        </pc:cxnChg>
        <pc:cxnChg chg="add del mod">
          <ac:chgData name="Sanders Wang" userId="089d73b8-785c-4012-b931-81c632b6c9c7" providerId="ADAL" clId="{FCBBA687-5826-424B-B3B3-0E2970AB4403}" dt="2022-02-03T11:59:04.763" v="242" actId="478"/>
          <ac:cxnSpMkLst>
            <pc:docMk/>
            <pc:sldMk cId="395179811" sldId="257"/>
            <ac:cxnSpMk id="61" creationId="{EF14372D-3428-4399-9A2A-441A588BD1EA}"/>
          </ac:cxnSpMkLst>
        </pc:cxnChg>
        <pc:cxnChg chg="add del mod">
          <ac:chgData name="Sanders Wang" userId="089d73b8-785c-4012-b931-81c632b6c9c7" providerId="ADAL" clId="{FCBBA687-5826-424B-B3B3-0E2970AB4403}" dt="2022-02-03T11:59:04.763" v="242" actId="478"/>
          <ac:cxnSpMkLst>
            <pc:docMk/>
            <pc:sldMk cId="395179811" sldId="257"/>
            <ac:cxnSpMk id="64" creationId="{0345AD6A-D239-4145-AF4C-28476BFEB53D}"/>
          </ac:cxnSpMkLst>
        </pc:cxnChg>
        <pc:cxnChg chg="add mod">
          <ac:chgData name="Sanders Wang" userId="089d73b8-785c-4012-b931-81c632b6c9c7" providerId="ADAL" clId="{FCBBA687-5826-424B-B3B3-0E2970AB4403}" dt="2022-02-03T12:03:31.067" v="290" actId="14100"/>
          <ac:cxnSpMkLst>
            <pc:docMk/>
            <pc:sldMk cId="395179811" sldId="257"/>
            <ac:cxnSpMk id="68" creationId="{44CE9FAD-F7FF-4D89-8960-5DF1C6CB09C0}"/>
          </ac:cxnSpMkLst>
        </pc:cxnChg>
        <pc:cxnChg chg="add mod">
          <ac:chgData name="Sanders Wang" userId="089d73b8-785c-4012-b931-81c632b6c9c7" providerId="ADAL" clId="{FCBBA687-5826-424B-B3B3-0E2970AB4403}" dt="2022-02-03T12:05:34.263" v="336" actId="14100"/>
          <ac:cxnSpMkLst>
            <pc:docMk/>
            <pc:sldMk cId="395179811" sldId="257"/>
            <ac:cxnSpMk id="71" creationId="{291F131E-1561-48D5-97E1-BE1E235B9538}"/>
          </ac:cxnSpMkLst>
        </pc:cxnChg>
        <pc:cxnChg chg="add mod">
          <ac:chgData name="Sanders Wang" userId="089d73b8-785c-4012-b931-81c632b6c9c7" providerId="ADAL" clId="{FCBBA687-5826-424B-B3B3-0E2970AB4403}" dt="2022-02-03T12:03:10.659" v="285" actId="1076"/>
          <ac:cxnSpMkLst>
            <pc:docMk/>
            <pc:sldMk cId="395179811" sldId="257"/>
            <ac:cxnSpMk id="74" creationId="{7C05F17E-71C9-4AB2-A7F9-69097C49DF36}"/>
          </ac:cxnSpMkLst>
        </pc:cxnChg>
        <pc:cxnChg chg="add mod">
          <ac:chgData name="Sanders Wang" userId="089d73b8-785c-4012-b931-81c632b6c9c7" providerId="ADAL" clId="{FCBBA687-5826-424B-B3B3-0E2970AB4403}" dt="2022-02-03T12:03:38.603" v="291" actId="1076"/>
          <ac:cxnSpMkLst>
            <pc:docMk/>
            <pc:sldMk cId="395179811" sldId="257"/>
            <ac:cxnSpMk id="78" creationId="{9F35C72F-AC0A-4B9C-9572-C54384F3B152}"/>
          </ac:cxnSpMkLst>
        </pc:cxnChg>
        <pc:cxnChg chg="add mod">
          <ac:chgData name="Sanders Wang" userId="089d73b8-785c-4012-b931-81c632b6c9c7" providerId="ADAL" clId="{FCBBA687-5826-424B-B3B3-0E2970AB4403}" dt="2022-02-03T16:32:31.538" v="1025" actId="1035"/>
          <ac:cxnSpMkLst>
            <pc:docMk/>
            <pc:sldMk cId="395179811" sldId="257"/>
            <ac:cxnSpMk id="79" creationId="{92C71490-4A1B-4CBF-9A33-B1591D48C439}"/>
          </ac:cxnSpMkLst>
        </pc:cxnChg>
        <pc:cxnChg chg="add mod">
          <ac:chgData name="Sanders Wang" userId="089d73b8-785c-4012-b931-81c632b6c9c7" providerId="ADAL" clId="{FCBBA687-5826-424B-B3B3-0E2970AB4403}" dt="2022-02-03T11:46:57.548" v="215" actId="14100"/>
          <ac:cxnSpMkLst>
            <pc:docMk/>
            <pc:sldMk cId="395179811" sldId="257"/>
            <ac:cxnSpMk id="81" creationId="{11408CDE-A932-428B-95C1-A60F8EDEBA7F}"/>
          </ac:cxnSpMkLst>
        </pc:cxnChg>
        <pc:cxnChg chg="add mod">
          <ac:chgData name="Sanders Wang" userId="089d73b8-785c-4012-b931-81c632b6c9c7" providerId="ADAL" clId="{FCBBA687-5826-424B-B3B3-0E2970AB4403}" dt="2022-02-03T16:32:31.538" v="1025" actId="1035"/>
          <ac:cxnSpMkLst>
            <pc:docMk/>
            <pc:sldMk cId="395179811" sldId="257"/>
            <ac:cxnSpMk id="84" creationId="{5DC64883-7BE9-4FF1-B7ED-3936056299B3}"/>
          </ac:cxnSpMkLst>
        </pc:cxnChg>
        <pc:cxnChg chg="add del mod">
          <ac:chgData name="Sanders Wang" userId="089d73b8-785c-4012-b931-81c632b6c9c7" providerId="ADAL" clId="{FCBBA687-5826-424B-B3B3-0E2970AB4403}" dt="2022-02-03T11:44:40.054" v="189" actId="478"/>
          <ac:cxnSpMkLst>
            <pc:docMk/>
            <pc:sldMk cId="395179811" sldId="257"/>
            <ac:cxnSpMk id="84" creationId="{BDEF6CEE-41B4-41E6-AE69-8E284195E48C}"/>
          </ac:cxnSpMkLst>
        </pc:cxnChg>
        <pc:cxnChg chg="add mod">
          <ac:chgData name="Sanders Wang" userId="089d73b8-785c-4012-b931-81c632b6c9c7" providerId="ADAL" clId="{FCBBA687-5826-424B-B3B3-0E2970AB4403}" dt="2022-02-04T18:30:04.585" v="2296"/>
          <ac:cxnSpMkLst>
            <pc:docMk/>
            <pc:sldMk cId="395179811" sldId="257"/>
            <ac:cxnSpMk id="92" creationId="{2C6F26E5-E780-4BB1-8B1B-92BA0BEC8C44}"/>
          </ac:cxnSpMkLst>
        </pc:cxnChg>
        <pc:cxnChg chg="add mod">
          <ac:chgData name="Sanders Wang" userId="089d73b8-785c-4012-b931-81c632b6c9c7" providerId="ADAL" clId="{FCBBA687-5826-424B-B3B3-0E2970AB4403}" dt="2022-02-04T18:30:04.585" v="2296"/>
          <ac:cxnSpMkLst>
            <pc:docMk/>
            <pc:sldMk cId="395179811" sldId="257"/>
            <ac:cxnSpMk id="99" creationId="{E0FADC3F-FE28-4497-93DB-323D9D77E95B}"/>
          </ac:cxnSpMkLst>
        </pc:cxnChg>
        <pc:cxnChg chg="add mod">
          <ac:chgData name="Sanders Wang" userId="089d73b8-785c-4012-b931-81c632b6c9c7" providerId="ADAL" clId="{FCBBA687-5826-424B-B3B3-0E2970AB4403}" dt="2022-02-04T18:30:04.585" v="2296"/>
          <ac:cxnSpMkLst>
            <pc:docMk/>
            <pc:sldMk cId="395179811" sldId="257"/>
            <ac:cxnSpMk id="107" creationId="{F8C2EA41-1BED-4254-A599-0B527718FE94}"/>
          </ac:cxnSpMkLst>
        </pc:cxnChg>
        <pc:cxnChg chg="add mod">
          <ac:chgData name="Sanders Wang" userId="089d73b8-785c-4012-b931-81c632b6c9c7" providerId="ADAL" clId="{FCBBA687-5826-424B-B3B3-0E2970AB4403}" dt="2022-02-03T12:03:24.490" v="288" actId="1076"/>
          <ac:cxnSpMkLst>
            <pc:docMk/>
            <pc:sldMk cId="395179811" sldId="257"/>
            <ac:cxnSpMk id="112" creationId="{F7F0C47A-9860-421E-9778-C067C052D764}"/>
          </ac:cxnSpMkLst>
        </pc:cxnChg>
        <pc:cxnChg chg="add mod">
          <ac:chgData name="Sanders Wang" userId="089d73b8-785c-4012-b931-81c632b6c9c7" providerId="ADAL" clId="{FCBBA687-5826-424B-B3B3-0E2970AB4403}" dt="2022-02-03T12:00:59.943" v="256" actId="571"/>
          <ac:cxnSpMkLst>
            <pc:docMk/>
            <pc:sldMk cId="395179811" sldId="257"/>
            <ac:cxnSpMk id="113" creationId="{EF95CC4B-93BF-477E-8BAD-C67991BCC464}"/>
          </ac:cxnSpMkLst>
        </pc:cxnChg>
        <pc:cxnChg chg="add mod">
          <ac:chgData name="Sanders Wang" userId="089d73b8-785c-4012-b931-81c632b6c9c7" providerId="ADAL" clId="{FCBBA687-5826-424B-B3B3-0E2970AB4403}" dt="2022-02-03T12:52:45.232" v="484" actId="692"/>
          <ac:cxnSpMkLst>
            <pc:docMk/>
            <pc:sldMk cId="395179811" sldId="257"/>
            <ac:cxnSpMk id="152" creationId="{C0846DB3-DC46-4D0A-9589-150833DAA5BD}"/>
          </ac:cxnSpMkLst>
        </pc:cxnChg>
        <pc:cxnChg chg="add mod">
          <ac:chgData name="Sanders Wang" userId="089d73b8-785c-4012-b931-81c632b6c9c7" providerId="ADAL" clId="{FCBBA687-5826-424B-B3B3-0E2970AB4403}" dt="2022-02-03T12:54:14.577" v="501" actId="20577"/>
          <ac:cxnSpMkLst>
            <pc:docMk/>
            <pc:sldMk cId="395179811" sldId="257"/>
            <ac:cxnSpMk id="153" creationId="{B8A3B340-7E4C-464D-9078-A9DDCD874938}"/>
          </ac:cxnSpMkLst>
        </pc:cxnChg>
        <pc:cxnChg chg="add mod">
          <ac:chgData name="Sanders Wang" userId="089d73b8-785c-4012-b931-81c632b6c9c7" providerId="ADAL" clId="{FCBBA687-5826-424B-B3B3-0E2970AB4403}" dt="2022-02-03T15:12:37.570" v="581" actId="255"/>
          <ac:cxnSpMkLst>
            <pc:docMk/>
            <pc:sldMk cId="395179811" sldId="257"/>
            <ac:cxnSpMk id="160" creationId="{39C00522-4370-466D-BB77-47D61781DDDE}"/>
          </ac:cxnSpMkLst>
        </pc:cxnChg>
        <pc:cxnChg chg="add mod ord">
          <ac:chgData name="Sanders Wang" userId="089d73b8-785c-4012-b931-81c632b6c9c7" providerId="ADAL" clId="{FCBBA687-5826-424B-B3B3-0E2970AB4403}" dt="2022-02-03T15:12:18.095" v="578" actId="1076"/>
          <ac:cxnSpMkLst>
            <pc:docMk/>
            <pc:sldMk cId="395179811" sldId="257"/>
            <ac:cxnSpMk id="170" creationId="{76099D84-B60B-48AE-A640-4EE65B06AA89}"/>
          </ac:cxnSpMkLst>
        </pc:cxnChg>
        <pc:cxnChg chg="add mod">
          <ac:chgData name="Sanders Wang" userId="089d73b8-785c-4012-b931-81c632b6c9c7" providerId="ADAL" clId="{FCBBA687-5826-424B-B3B3-0E2970AB4403}" dt="2022-02-03T15:13:51.537" v="587" actId="1076"/>
          <ac:cxnSpMkLst>
            <pc:docMk/>
            <pc:sldMk cId="395179811" sldId="257"/>
            <ac:cxnSpMk id="177" creationId="{0CB11D81-CECC-473C-A501-8C86FE61F194}"/>
          </ac:cxnSpMkLst>
        </pc:cxnChg>
        <pc:cxnChg chg="add mod">
          <ac:chgData name="Sanders Wang" userId="089d73b8-785c-4012-b931-81c632b6c9c7" providerId="ADAL" clId="{FCBBA687-5826-424B-B3B3-0E2970AB4403}" dt="2022-02-03T15:53:03.450" v="844" actId="14100"/>
          <ac:cxnSpMkLst>
            <pc:docMk/>
            <pc:sldMk cId="395179811" sldId="257"/>
            <ac:cxnSpMk id="180" creationId="{4BAE9A30-7603-4304-8593-120326194448}"/>
          </ac:cxnSpMkLst>
        </pc:cxnChg>
        <pc:cxnChg chg="add mod">
          <ac:chgData name="Sanders Wang" userId="089d73b8-785c-4012-b931-81c632b6c9c7" providerId="ADAL" clId="{FCBBA687-5826-424B-B3B3-0E2970AB4403}" dt="2022-02-03T15:53:03.450" v="844" actId="14100"/>
          <ac:cxnSpMkLst>
            <pc:docMk/>
            <pc:sldMk cId="395179811" sldId="257"/>
            <ac:cxnSpMk id="185" creationId="{DB8B1D88-DDEF-4DF7-8B5D-5F7C147172D8}"/>
          </ac:cxnSpMkLst>
        </pc:cxnChg>
        <pc:cxnChg chg="add mod">
          <ac:chgData name="Sanders Wang" userId="089d73b8-785c-4012-b931-81c632b6c9c7" providerId="ADAL" clId="{FCBBA687-5826-424B-B3B3-0E2970AB4403}" dt="2022-02-03T15:14:39.296" v="601" actId="14100"/>
          <ac:cxnSpMkLst>
            <pc:docMk/>
            <pc:sldMk cId="395179811" sldId="257"/>
            <ac:cxnSpMk id="188" creationId="{F92902C3-5F48-4EBF-998A-B81E461A97C9}"/>
          </ac:cxnSpMkLst>
        </pc:cxnChg>
        <pc:cxnChg chg="add mod">
          <ac:chgData name="Sanders Wang" userId="089d73b8-785c-4012-b931-81c632b6c9c7" providerId="ADAL" clId="{FCBBA687-5826-424B-B3B3-0E2970AB4403}" dt="2022-02-03T15:14:44.247" v="602" actId="14100"/>
          <ac:cxnSpMkLst>
            <pc:docMk/>
            <pc:sldMk cId="395179811" sldId="257"/>
            <ac:cxnSpMk id="192" creationId="{8B36D75F-38EA-4A37-B755-822C6D35D8F5}"/>
          </ac:cxnSpMkLst>
        </pc:cxnChg>
        <pc:cxnChg chg="add mod">
          <ac:chgData name="Sanders Wang" userId="089d73b8-785c-4012-b931-81c632b6c9c7" providerId="ADAL" clId="{FCBBA687-5826-424B-B3B3-0E2970AB4403}" dt="2022-02-03T15:59:39.729" v="890" actId="6549"/>
          <ac:cxnSpMkLst>
            <pc:docMk/>
            <pc:sldMk cId="395179811" sldId="257"/>
            <ac:cxnSpMk id="244" creationId="{3682EF30-1CE0-40A2-92F2-1BA1DE94FA64}"/>
          </ac:cxnSpMkLst>
        </pc:cxnChg>
        <pc:cxnChg chg="add mod">
          <ac:chgData name="Sanders Wang" userId="089d73b8-785c-4012-b931-81c632b6c9c7" providerId="ADAL" clId="{FCBBA687-5826-424B-B3B3-0E2970AB4403}" dt="2022-02-03T15:53:26.978" v="846" actId="1076"/>
          <ac:cxnSpMkLst>
            <pc:docMk/>
            <pc:sldMk cId="395179811" sldId="257"/>
            <ac:cxnSpMk id="247" creationId="{06219B91-E41D-496C-9051-6A6B47EDE7FA}"/>
          </ac:cxnSpMkLst>
        </pc:cxnChg>
        <pc:cxnChg chg="add mod">
          <ac:chgData name="Sanders Wang" userId="089d73b8-785c-4012-b931-81c632b6c9c7" providerId="ADAL" clId="{FCBBA687-5826-424B-B3B3-0E2970AB4403}" dt="2022-02-03T15:53:26.978" v="846" actId="1076"/>
          <ac:cxnSpMkLst>
            <pc:docMk/>
            <pc:sldMk cId="395179811" sldId="257"/>
            <ac:cxnSpMk id="250" creationId="{86BB0CCA-909B-4CA1-A864-B4D25E879C73}"/>
          </ac:cxnSpMkLst>
        </pc:cxnChg>
        <pc:cxnChg chg="add mod">
          <ac:chgData name="Sanders Wang" userId="089d73b8-785c-4012-b931-81c632b6c9c7" providerId="ADAL" clId="{FCBBA687-5826-424B-B3B3-0E2970AB4403}" dt="2022-02-03T15:53:26.978" v="846" actId="1076"/>
          <ac:cxnSpMkLst>
            <pc:docMk/>
            <pc:sldMk cId="395179811" sldId="257"/>
            <ac:cxnSpMk id="253" creationId="{99323FB0-44AF-49FF-B13F-A2F7CD4AC7A3}"/>
          </ac:cxnSpMkLst>
        </pc:cxnChg>
        <pc:cxnChg chg="add mod">
          <ac:chgData name="Sanders Wang" userId="089d73b8-785c-4012-b931-81c632b6c9c7" providerId="ADAL" clId="{FCBBA687-5826-424B-B3B3-0E2970AB4403}" dt="2022-02-03T15:57:32.969" v="883" actId="14100"/>
          <ac:cxnSpMkLst>
            <pc:docMk/>
            <pc:sldMk cId="395179811" sldId="257"/>
            <ac:cxnSpMk id="271" creationId="{28D8ABA7-0C5B-47E2-A061-D69E3086B62D}"/>
          </ac:cxnSpMkLst>
        </pc:cxnChg>
      </pc:sldChg>
      <pc:sldChg chg="addSp delSp add mod">
        <pc:chgData name="Sanders Wang" userId="089d73b8-785c-4012-b931-81c632b6c9c7" providerId="ADAL" clId="{FCBBA687-5826-424B-B3B3-0E2970AB4403}" dt="2022-02-03T11:49:46.030" v="241" actId="478"/>
        <pc:sldMkLst>
          <pc:docMk/>
          <pc:sldMk cId="3855621876" sldId="258"/>
        </pc:sldMkLst>
        <pc:spChg chg="add del">
          <ac:chgData name="Sanders Wang" userId="089d73b8-785c-4012-b931-81c632b6c9c7" providerId="ADAL" clId="{FCBBA687-5826-424B-B3B3-0E2970AB4403}" dt="2022-02-03T11:49:46.030" v="241" actId="478"/>
          <ac:spMkLst>
            <pc:docMk/>
            <pc:sldMk cId="3855621876" sldId="258"/>
            <ac:spMk id="90" creationId="{8AB5E2AC-6893-44F8-9FC1-301E8F712D4E}"/>
          </ac:spMkLst>
        </pc:spChg>
        <pc:spChg chg="del">
          <ac:chgData name="Sanders Wang" userId="089d73b8-785c-4012-b931-81c632b6c9c7" providerId="ADAL" clId="{FCBBA687-5826-424B-B3B3-0E2970AB4403}" dt="2022-02-03T11:49:33.907" v="239" actId="478"/>
          <ac:spMkLst>
            <pc:docMk/>
            <pc:sldMk cId="3855621876" sldId="258"/>
            <ac:spMk id="107" creationId="{7946EFCF-045B-4625-9D4C-0B7625C00F62}"/>
          </ac:spMkLst>
        </pc:spChg>
      </pc:sldChg>
      <pc:sldChg chg="modSp add mod">
        <pc:chgData name="Sanders Wang" userId="089d73b8-785c-4012-b931-81c632b6c9c7" providerId="ADAL" clId="{FCBBA687-5826-424B-B3B3-0E2970AB4403}" dt="2022-02-03T16:13:12.800" v="898" actId="20577"/>
        <pc:sldMkLst>
          <pc:docMk/>
          <pc:sldMk cId="2607785029" sldId="376"/>
        </pc:sldMkLst>
        <pc:spChg chg="mod">
          <ac:chgData name="Sanders Wang" userId="089d73b8-785c-4012-b931-81c632b6c9c7" providerId="ADAL" clId="{FCBBA687-5826-424B-B3B3-0E2970AB4403}" dt="2022-02-03T16:13:12.800" v="898" actId="20577"/>
          <ac:spMkLst>
            <pc:docMk/>
            <pc:sldMk cId="2607785029" sldId="376"/>
            <ac:spMk id="3" creationId="{E3DE1768-E81A-473F-87F4-24E0A65729DD}"/>
          </ac:spMkLst>
        </pc:spChg>
      </pc:sldChg>
      <pc:sldChg chg="modSp add mod">
        <pc:chgData name="Sanders Wang" userId="089d73b8-785c-4012-b931-81c632b6c9c7" providerId="ADAL" clId="{FCBBA687-5826-424B-B3B3-0E2970AB4403}" dt="2022-02-03T16:13:22.097" v="901" actId="20577"/>
        <pc:sldMkLst>
          <pc:docMk/>
          <pc:sldMk cId="3811041804" sldId="377"/>
        </pc:sldMkLst>
        <pc:spChg chg="mod">
          <ac:chgData name="Sanders Wang" userId="089d73b8-785c-4012-b931-81c632b6c9c7" providerId="ADAL" clId="{FCBBA687-5826-424B-B3B3-0E2970AB4403}" dt="2022-02-03T16:13:22.097" v="901" actId="20577"/>
          <ac:spMkLst>
            <pc:docMk/>
            <pc:sldMk cId="3811041804" sldId="377"/>
            <ac:spMk id="3" creationId="{5B647FEE-DEF0-489E-BC4A-D7B57CFE1BFA}"/>
          </ac:spMkLst>
        </pc:spChg>
      </pc:sldChg>
      <pc:sldChg chg="addSp delSp modSp add mod">
        <pc:chgData name="Sanders Wang" userId="089d73b8-785c-4012-b931-81c632b6c9c7" providerId="ADAL" clId="{FCBBA687-5826-424B-B3B3-0E2970AB4403}" dt="2022-02-03T19:31:16.372" v="1821" actId="115"/>
        <pc:sldMkLst>
          <pc:docMk/>
          <pc:sldMk cId="3588678784" sldId="378"/>
        </pc:sldMkLst>
        <pc:spChg chg="mod">
          <ac:chgData name="Sanders Wang" userId="089d73b8-785c-4012-b931-81c632b6c9c7" providerId="ADAL" clId="{FCBBA687-5826-424B-B3B3-0E2970AB4403}" dt="2022-02-03T16:40:57.257" v="1189" actId="1036"/>
          <ac:spMkLst>
            <pc:docMk/>
            <pc:sldMk cId="3588678784" sldId="378"/>
            <ac:spMk id="70" creationId="{F332B59F-0C8C-4D54-B12F-C2A951A22927}"/>
          </ac:spMkLst>
        </pc:spChg>
        <pc:spChg chg="mod">
          <ac:chgData name="Sanders Wang" userId="089d73b8-785c-4012-b931-81c632b6c9c7" providerId="ADAL" clId="{FCBBA687-5826-424B-B3B3-0E2970AB4403}" dt="2022-02-03T16:40:57.257" v="1189" actId="1036"/>
          <ac:spMkLst>
            <pc:docMk/>
            <pc:sldMk cId="3588678784" sldId="378"/>
            <ac:spMk id="76" creationId="{84C11C35-8097-485C-95A7-98B4B593B83F}"/>
          </ac:spMkLst>
        </pc:spChg>
        <pc:spChg chg="mod">
          <ac:chgData name="Sanders Wang" userId="089d73b8-785c-4012-b931-81c632b6c9c7" providerId="ADAL" clId="{FCBBA687-5826-424B-B3B3-0E2970AB4403}" dt="2022-02-03T16:40:57.257" v="1189" actId="1036"/>
          <ac:spMkLst>
            <pc:docMk/>
            <pc:sldMk cId="3588678784" sldId="378"/>
            <ac:spMk id="77" creationId="{8FA515F2-275F-4C36-AB9D-9FD9B40A826B}"/>
          </ac:spMkLst>
        </pc:spChg>
        <pc:spChg chg="mod">
          <ac:chgData name="Sanders Wang" userId="089d73b8-785c-4012-b931-81c632b6c9c7" providerId="ADAL" clId="{FCBBA687-5826-424B-B3B3-0E2970AB4403}" dt="2022-02-03T16:40:57.257" v="1189" actId="1036"/>
          <ac:spMkLst>
            <pc:docMk/>
            <pc:sldMk cId="3588678784" sldId="378"/>
            <ac:spMk id="83" creationId="{B5822593-C9AF-4ACB-A75E-3419CBD5339C}"/>
          </ac:spMkLst>
        </pc:spChg>
        <pc:spChg chg="add mod">
          <ac:chgData name="Sanders Wang" userId="089d73b8-785c-4012-b931-81c632b6c9c7" providerId="ADAL" clId="{FCBBA687-5826-424B-B3B3-0E2970AB4403}" dt="2022-02-03T18:32:21.722" v="1249" actId="14100"/>
          <ac:spMkLst>
            <pc:docMk/>
            <pc:sldMk cId="3588678784" sldId="378"/>
            <ac:spMk id="85" creationId="{E56921C9-A38C-4130-BE57-9D7CBB0B0F38}"/>
          </ac:spMkLst>
        </pc:spChg>
        <pc:spChg chg="add mod">
          <ac:chgData name="Sanders Wang" userId="089d73b8-785c-4012-b931-81c632b6c9c7" providerId="ADAL" clId="{FCBBA687-5826-424B-B3B3-0E2970AB4403}" dt="2022-02-03T16:43:47.103" v="1209" actId="1076"/>
          <ac:spMkLst>
            <pc:docMk/>
            <pc:sldMk cId="3588678784" sldId="378"/>
            <ac:spMk id="86" creationId="{5C2980F6-E33B-4BA4-93D4-65D978521FEB}"/>
          </ac:spMkLst>
        </pc:spChg>
        <pc:spChg chg="add mod">
          <ac:chgData name="Sanders Wang" userId="089d73b8-785c-4012-b931-81c632b6c9c7" providerId="ADAL" clId="{FCBBA687-5826-424B-B3B3-0E2970AB4403}" dt="2022-02-03T16:45:18.480" v="1230" actId="1076"/>
          <ac:spMkLst>
            <pc:docMk/>
            <pc:sldMk cId="3588678784" sldId="378"/>
            <ac:spMk id="88" creationId="{D9FEAA5E-7A1C-45D9-B0DD-E185B18D2C84}"/>
          </ac:spMkLst>
        </pc:spChg>
        <pc:spChg chg="del">
          <ac:chgData name="Sanders Wang" userId="089d73b8-785c-4012-b931-81c632b6c9c7" providerId="ADAL" clId="{FCBBA687-5826-424B-B3B3-0E2970AB4403}" dt="2022-02-03T16:39:47.142" v="1058" actId="478"/>
          <ac:spMkLst>
            <pc:docMk/>
            <pc:sldMk cId="3588678784" sldId="378"/>
            <ac:spMk id="90" creationId="{8AB5E2AC-6893-44F8-9FC1-301E8F712D4E}"/>
          </ac:spMkLst>
        </pc:spChg>
        <pc:spChg chg="mod">
          <ac:chgData name="Sanders Wang" userId="089d73b8-785c-4012-b931-81c632b6c9c7" providerId="ADAL" clId="{FCBBA687-5826-424B-B3B3-0E2970AB4403}" dt="2022-02-03T16:40:57.257" v="1189" actId="1036"/>
          <ac:spMkLst>
            <pc:docMk/>
            <pc:sldMk cId="3588678784" sldId="378"/>
            <ac:spMk id="91" creationId="{97B9A7AA-650F-4DDB-A950-EE960444D756}"/>
          </ac:spMkLst>
        </pc:spChg>
        <pc:spChg chg="del">
          <ac:chgData name="Sanders Wang" userId="089d73b8-785c-4012-b931-81c632b6c9c7" providerId="ADAL" clId="{FCBBA687-5826-424B-B3B3-0E2970AB4403}" dt="2022-02-03T16:39:47.142" v="1058" actId="478"/>
          <ac:spMkLst>
            <pc:docMk/>
            <pc:sldMk cId="3588678784" sldId="378"/>
            <ac:spMk id="103" creationId="{44159C52-A722-4E6C-9A1D-3C382D4C6961}"/>
          </ac:spMkLst>
        </pc:spChg>
        <pc:spChg chg="mod">
          <ac:chgData name="Sanders Wang" userId="089d73b8-785c-4012-b931-81c632b6c9c7" providerId="ADAL" clId="{FCBBA687-5826-424B-B3B3-0E2970AB4403}" dt="2022-02-03T16:40:57.257" v="1189" actId="1036"/>
          <ac:spMkLst>
            <pc:docMk/>
            <pc:sldMk cId="3588678784" sldId="378"/>
            <ac:spMk id="111" creationId="{EC1670E3-9FE6-4F1D-A217-D3E48A18F9DA}"/>
          </ac:spMkLst>
        </pc:spChg>
        <pc:spChg chg="mod">
          <ac:chgData name="Sanders Wang" userId="089d73b8-785c-4012-b931-81c632b6c9c7" providerId="ADAL" clId="{FCBBA687-5826-424B-B3B3-0E2970AB4403}" dt="2022-02-03T16:50:54.816" v="1245" actId="1076"/>
          <ac:spMkLst>
            <pc:docMk/>
            <pc:sldMk cId="3588678784" sldId="378"/>
            <ac:spMk id="115" creationId="{AC5BCC15-4C14-4475-A526-D8559C46521E}"/>
          </ac:spMkLst>
        </pc:spChg>
        <pc:spChg chg="add mod ord">
          <ac:chgData name="Sanders Wang" userId="089d73b8-785c-4012-b931-81c632b6c9c7" providerId="ADAL" clId="{FCBBA687-5826-424B-B3B3-0E2970AB4403}" dt="2022-02-03T18:43:17.067" v="1390" actId="1038"/>
          <ac:spMkLst>
            <pc:docMk/>
            <pc:sldMk cId="3588678784" sldId="378"/>
            <ac:spMk id="119" creationId="{2D6E102A-4AF7-43B6-880E-117D5FF1F5B0}"/>
          </ac:spMkLst>
        </pc:spChg>
        <pc:spChg chg="add mod">
          <ac:chgData name="Sanders Wang" userId="089d73b8-785c-4012-b931-81c632b6c9c7" providerId="ADAL" clId="{FCBBA687-5826-424B-B3B3-0E2970AB4403}" dt="2022-02-03T18:43:17.067" v="1390" actId="1038"/>
          <ac:spMkLst>
            <pc:docMk/>
            <pc:sldMk cId="3588678784" sldId="378"/>
            <ac:spMk id="120" creationId="{EA5A2EBE-8E4B-4386-9EE2-405DFC30A0C8}"/>
          </ac:spMkLst>
        </pc:spChg>
        <pc:spChg chg="add del mod">
          <ac:chgData name="Sanders Wang" userId="089d73b8-785c-4012-b931-81c632b6c9c7" providerId="ADAL" clId="{FCBBA687-5826-424B-B3B3-0E2970AB4403}" dt="2022-02-03T18:45:41.733" v="1410" actId="478"/>
          <ac:spMkLst>
            <pc:docMk/>
            <pc:sldMk cId="3588678784" sldId="378"/>
            <ac:spMk id="121" creationId="{E4558974-326C-4016-8954-04C3033FD849}"/>
          </ac:spMkLst>
        </pc:spChg>
        <pc:spChg chg="add mod">
          <ac:chgData name="Sanders Wang" userId="089d73b8-785c-4012-b931-81c632b6c9c7" providerId="ADAL" clId="{FCBBA687-5826-424B-B3B3-0E2970AB4403}" dt="2022-02-03T18:42:01.122" v="1348" actId="571"/>
          <ac:spMkLst>
            <pc:docMk/>
            <pc:sldMk cId="3588678784" sldId="378"/>
            <ac:spMk id="122" creationId="{99E46DAE-192E-4F89-B675-141751FBF67E}"/>
          </ac:spMkLst>
        </pc:spChg>
        <pc:spChg chg="add mod">
          <ac:chgData name="Sanders Wang" userId="089d73b8-785c-4012-b931-81c632b6c9c7" providerId="ADAL" clId="{FCBBA687-5826-424B-B3B3-0E2970AB4403}" dt="2022-02-03T18:45:50.504" v="1411" actId="1076"/>
          <ac:spMkLst>
            <pc:docMk/>
            <pc:sldMk cId="3588678784" sldId="378"/>
            <ac:spMk id="123" creationId="{AFA18896-1130-4E0D-AD70-E027D45572EA}"/>
          </ac:spMkLst>
        </pc:spChg>
        <pc:spChg chg="add mod">
          <ac:chgData name="Sanders Wang" userId="089d73b8-785c-4012-b931-81c632b6c9c7" providerId="ADAL" clId="{FCBBA687-5826-424B-B3B3-0E2970AB4403}" dt="2022-02-03T19:20:04.889" v="1673" actId="1076"/>
          <ac:spMkLst>
            <pc:docMk/>
            <pc:sldMk cId="3588678784" sldId="378"/>
            <ac:spMk id="124" creationId="{581F1639-B816-40F4-9609-FB4EF3220AC2}"/>
          </ac:spMkLst>
        </pc:spChg>
        <pc:spChg chg="add mod ord">
          <ac:chgData name="Sanders Wang" userId="089d73b8-785c-4012-b931-81c632b6c9c7" providerId="ADAL" clId="{FCBBA687-5826-424B-B3B3-0E2970AB4403}" dt="2022-02-03T19:23:49.429" v="1749" actId="1076"/>
          <ac:spMkLst>
            <pc:docMk/>
            <pc:sldMk cId="3588678784" sldId="378"/>
            <ac:spMk id="125" creationId="{A546F849-D73A-4461-9D03-ED41A853815E}"/>
          </ac:spMkLst>
        </pc:spChg>
        <pc:spChg chg="add mod">
          <ac:chgData name="Sanders Wang" userId="089d73b8-785c-4012-b931-81c632b6c9c7" providerId="ADAL" clId="{FCBBA687-5826-424B-B3B3-0E2970AB4403}" dt="2022-02-03T19:14:33.601" v="1607" actId="1076"/>
          <ac:spMkLst>
            <pc:docMk/>
            <pc:sldMk cId="3588678784" sldId="378"/>
            <ac:spMk id="133" creationId="{2E1C739C-3AA3-44F8-A784-04C1C00F2515}"/>
          </ac:spMkLst>
        </pc:spChg>
        <pc:spChg chg="add mod">
          <ac:chgData name="Sanders Wang" userId="089d73b8-785c-4012-b931-81c632b6c9c7" providerId="ADAL" clId="{FCBBA687-5826-424B-B3B3-0E2970AB4403}" dt="2022-02-03T19:20:11.473" v="1674" actId="1076"/>
          <ac:spMkLst>
            <pc:docMk/>
            <pc:sldMk cId="3588678784" sldId="378"/>
            <ac:spMk id="138" creationId="{608383CF-F0D9-4B43-BE43-7E6088E29AAB}"/>
          </ac:spMkLst>
        </pc:spChg>
        <pc:spChg chg="del">
          <ac:chgData name="Sanders Wang" userId="089d73b8-785c-4012-b931-81c632b6c9c7" providerId="ADAL" clId="{FCBBA687-5826-424B-B3B3-0E2970AB4403}" dt="2022-02-03T16:39:47.142" v="1058" actId="478"/>
          <ac:spMkLst>
            <pc:docMk/>
            <pc:sldMk cId="3588678784" sldId="378"/>
            <ac:spMk id="141" creationId="{CF211E4B-9D54-4C91-89E6-3462CEAC2771}"/>
          </ac:spMkLst>
        </pc:spChg>
        <pc:spChg chg="add mod">
          <ac:chgData name="Sanders Wang" userId="089d73b8-785c-4012-b931-81c632b6c9c7" providerId="ADAL" clId="{FCBBA687-5826-424B-B3B3-0E2970AB4403}" dt="2022-02-03T19:20:24.266" v="1677" actId="14100"/>
          <ac:spMkLst>
            <pc:docMk/>
            <pc:sldMk cId="3588678784" sldId="378"/>
            <ac:spMk id="142" creationId="{48359DB6-BF85-4167-B393-A6C9AEFE9E33}"/>
          </ac:spMkLst>
        </pc:spChg>
        <pc:spChg chg="add mod">
          <ac:chgData name="Sanders Wang" userId="089d73b8-785c-4012-b931-81c632b6c9c7" providerId="ADAL" clId="{FCBBA687-5826-424B-B3B3-0E2970AB4403}" dt="2022-02-03T19:29:28.780" v="1809"/>
          <ac:spMkLst>
            <pc:docMk/>
            <pc:sldMk cId="3588678784" sldId="378"/>
            <ac:spMk id="143" creationId="{89FD8299-A01E-4BAB-A2D6-C4C039F582F4}"/>
          </ac:spMkLst>
        </pc:spChg>
        <pc:spChg chg="del">
          <ac:chgData name="Sanders Wang" userId="089d73b8-785c-4012-b931-81c632b6c9c7" providerId="ADAL" clId="{FCBBA687-5826-424B-B3B3-0E2970AB4403}" dt="2022-02-03T16:39:47.142" v="1058" actId="478"/>
          <ac:spMkLst>
            <pc:docMk/>
            <pc:sldMk cId="3588678784" sldId="378"/>
            <ac:spMk id="146" creationId="{2F87D058-BD1C-4A77-A48E-E45EE2ABF57F}"/>
          </ac:spMkLst>
        </pc:spChg>
        <pc:spChg chg="add mod">
          <ac:chgData name="Sanders Wang" userId="089d73b8-785c-4012-b931-81c632b6c9c7" providerId="ADAL" clId="{FCBBA687-5826-424B-B3B3-0E2970AB4403}" dt="2022-02-03T19:08:35.312" v="1560" actId="1076"/>
          <ac:spMkLst>
            <pc:docMk/>
            <pc:sldMk cId="3588678784" sldId="378"/>
            <ac:spMk id="148" creationId="{FC10229C-C4D7-467B-AA32-4FE818490160}"/>
          </ac:spMkLst>
        </pc:spChg>
        <pc:spChg chg="del">
          <ac:chgData name="Sanders Wang" userId="089d73b8-785c-4012-b931-81c632b6c9c7" providerId="ADAL" clId="{FCBBA687-5826-424B-B3B3-0E2970AB4403}" dt="2022-02-03T16:39:47.142" v="1058" actId="478"/>
          <ac:spMkLst>
            <pc:docMk/>
            <pc:sldMk cId="3588678784" sldId="378"/>
            <ac:spMk id="149" creationId="{B1EA9D46-E5E4-4982-A4BE-44ED50868475}"/>
          </ac:spMkLst>
        </pc:spChg>
        <pc:spChg chg="mod">
          <ac:chgData name="Sanders Wang" userId="089d73b8-785c-4012-b931-81c632b6c9c7" providerId="ADAL" clId="{FCBBA687-5826-424B-B3B3-0E2970AB4403}" dt="2022-02-03T16:40:42.390" v="1109" actId="1035"/>
          <ac:spMkLst>
            <pc:docMk/>
            <pc:sldMk cId="3588678784" sldId="378"/>
            <ac:spMk id="150" creationId="{702BCF29-CBC4-4B8C-9006-4870E7E76550}"/>
          </ac:spMkLst>
        </pc:spChg>
        <pc:spChg chg="add mod">
          <ac:chgData name="Sanders Wang" userId="089d73b8-785c-4012-b931-81c632b6c9c7" providerId="ADAL" clId="{FCBBA687-5826-424B-B3B3-0E2970AB4403}" dt="2022-02-03T19:10:44.917" v="1588" actId="571"/>
          <ac:spMkLst>
            <pc:docMk/>
            <pc:sldMk cId="3588678784" sldId="378"/>
            <ac:spMk id="151" creationId="{CCBEEEE7-D8F3-4782-B99C-9E752EC7B76E}"/>
          </ac:spMkLst>
        </pc:spChg>
        <pc:spChg chg="add mod ord">
          <ac:chgData name="Sanders Wang" userId="089d73b8-785c-4012-b931-81c632b6c9c7" providerId="ADAL" clId="{FCBBA687-5826-424B-B3B3-0E2970AB4403}" dt="2022-02-03T19:19:00.962" v="1660" actId="1076"/>
          <ac:spMkLst>
            <pc:docMk/>
            <pc:sldMk cId="3588678784" sldId="378"/>
            <ac:spMk id="154" creationId="{6055D068-7EF7-4DAA-83D0-494CC3BEE647}"/>
          </ac:spMkLst>
        </pc:spChg>
        <pc:spChg chg="del">
          <ac:chgData name="Sanders Wang" userId="089d73b8-785c-4012-b931-81c632b6c9c7" providerId="ADAL" clId="{FCBBA687-5826-424B-B3B3-0E2970AB4403}" dt="2022-02-03T16:39:47.142" v="1058" actId="478"/>
          <ac:spMkLst>
            <pc:docMk/>
            <pc:sldMk cId="3588678784" sldId="378"/>
            <ac:spMk id="159" creationId="{8C95E90D-E2CB-4D12-808C-6F33CB86CD31}"/>
          </ac:spMkLst>
        </pc:spChg>
        <pc:spChg chg="add mod">
          <ac:chgData name="Sanders Wang" userId="089d73b8-785c-4012-b931-81c632b6c9c7" providerId="ADAL" clId="{FCBBA687-5826-424B-B3B3-0E2970AB4403}" dt="2022-02-03T19:31:16.372" v="1821" actId="115"/>
          <ac:spMkLst>
            <pc:docMk/>
            <pc:sldMk cId="3588678784" sldId="378"/>
            <ac:spMk id="164" creationId="{B55A779B-02B9-43B8-BD97-7A5F5A1F8D5C}"/>
          </ac:spMkLst>
        </pc:spChg>
        <pc:spChg chg="del">
          <ac:chgData name="Sanders Wang" userId="089d73b8-785c-4012-b931-81c632b6c9c7" providerId="ADAL" clId="{FCBBA687-5826-424B-B3B3-0E2970AB4403}" dt="2022-02-03T16:39:47.142" v="1058" actId="478"/>
          <ac:spMkLst>
            <pc:docMk/>
            <pc:sldMk cId="3588678784" sldId="378"/>
            <ac:spMk id="165" creationId="{8B41BCC5-85B0-4CD1-884A-6CB2132DE54C}"/>
          </ac:spMkLst>
        </pc:spChg>
        <pc:spChg chg="add mod">
          <ac:chgData name="Sanders Wang" userId="089d73b8-785c-4012-b931-81c632b6c9c7" providerId="ADAL" clId="{FCBBA687-5826-424B-B3B3-0E2970AB4403}" dt="2022-02-03T19:18:51.984" v="1659" actId="6549"/>
          <ac:spMkLst>
            <pc:docMk/>
            <pc:sldMk cId="3588678784" sldId="378"/>
            <ac:spMk id="167" creationId="{66537CB9-9942-43E9-8C76-1F9ED6B365E7}"/>
          </ac:spMkLst>
        </pc:spChg>
        <pc:spChg chg="del">
          <ac:chgData name="Sanders Wang" userId="089d73b8-785c-4012-b931-81c632b6c9c7" providerId="ADAL" clId="{FCBBA687-5826-424B-B3B3-0E2970AB4403}" dt="2022-02-03T16:39:47.142" v="1058" actId="478"/>
          <ac:spMkLst>
            <pc:docMk/>
            <pc:sldMk cId="3588678784" sldId="378"/>
            <ac:spMk id="169" creationId="{2F270B2C-F914-43D2-8F3A-A2F6134DEFF2}"/>
          </ac:spMkLst>
        </pc:spChg>
        <pc:spChg chg="del">
          <ac:chgData name="Sanders Wang" userId="089d73b8-785c-4012-b931-81c632b6c9c7" providerId="ADAL" clId="{FCBBA687-5826-424B-B3B3-0E2970AB4403}" dt="2022-02-03T16:39:47.142" v="1058" actId="478"/>
          <ac:spMkLst>
            <pc:docMk/>
            <pc:sldMk cId="3588678784" sldId="378"/>
            <ac:spMk id="173" creationId="{F480A9A1-B744-4EFA-B017-3CC967371BA6}"/>
          </ac:spMkLst>
        </pc:spChg>
        <pc:spChg chg="add del mod">
          <ac:chgData name="Sanders Wang" userId="089d73b8-785c-4012-b931-81c632b6c9c7" providerId="ADAL" clId="{FCBBA687-5826-424B-B3B3-0E2970AB4403}" dt="2022-02-03T19:25:42.832" v="1766" actId="478"/>
          <ac:spMkLst>
            <pc:docMk/>
            <pc:sldMk cId="3588678784" sldId="378"/>
            <ac:spMk id="174" creationId="{0B2D08E3-6D80-45C0-9ED9-CFB954E0DDCA}"/>
          </ac:spMkLst>
        </pc:spChg>
        <pc:spChg chg="add del mod">
          <ac:chgData name="Sanders Wang" userId="089d73b8-785c-4012-b931-81c632b6c9c7" providerId="ADAL" clId="{FCBBA687-5826-424B-B3B3-0E2970AB4403}" dt="2022-02-03T19:25:47.100" v="1767" actId="478"/>
          <ac:spMkLst>
            <pc:docMk/>
            <pc:sldMk cId="3588678784" sldId="378"/>
            <ac:spMk id="175" creationId="{A4B7A266-C69A-47A0-BE77-C6BF848BADAF}"/>
          </ac:spMkLst>
        </pc:spChg>
        <pc:spChg chg="del">
          <ac:chgData name="Sanders Wang" userId="089d73b8-785c-4012-b931-81c632b6c9c7" providerId="ADAL" clId="{FCBBA687-5826-424B-B3B3-0E2970AB4403}" dt="2022-02-03T16:39:47.142" v="1058" actId="478"/>
          <ac:spMkLst>
            <pc:docMk/>
            <pc:sldMk cId="3588678784" sldId="378"/>
            <ac:spMk id="200" creationId="{043AE24B-9119-43C0-8B65-2E7BD61C56D5}"/>
          </ac:spMkLst>
        </pc:spChg>
        <pc:spChg chg="mod">
          <ac:chgData name="Sanders Wang" userId="089d73b8-785c-4012-b931-81c632b6c9c7" providerId="ADAL" clId="{FCBBA687-5826-424B-B3B3-0E2970AB4403}" dt="2022-02-03T16:40:57.257" v="1189" actId="1036"/>
          <ac:spMkLst>
            <pc:docMk/>
            <pc:sldMk cId="3588678784" sldId="378"/>
            <ac:spMk id="232" creationId="{77244BF1-866C-4EDA-8DFF-20AD982D6237}"/>
          </ac:spMkLst>
        </pc:spChg>
        <pc:spChg chg="mod">
          <ac:chgData name="Sanders Wang" userId="089d73b8-785c-4012-b931-81c632b6c9c7" providerId="ADAL" clId="{FCBBA687-5826-424B-B3B3-0E2970AB4403}" dt="2022-02-03T16:40:57.257" v="1189" actId="1036"/>
          <ac:spMkLst>
            <pc:docMk/>
            <pc:sldMk cId="3588678784" sldId="378"/>
            <ac:spMk id="235" creationId="{3115548A-9F7E-47C1-BA5A-46D22BEB0EEE}"/>
          </ac:spMkLst>
        </pc:spChg>
        <pc:spChg chg="mod">
          <ac:chgData name="Sanders Wang" userId="089d73b8-785c-4012-b931-81c632b6c9c7" providerId="ADAL" clId="{FCBBA687-5826-424B-B3B3-0E2970AB4403}" dt="2022-02-03T16:40:57.257" v="1189" actId="1036"/>
          <ac:spMkLst>
            <pc:docMk/>
            <pc:sldMk cId="3588678784" sldId="378"/>
            <ac:spMk id="236" creationId="{C314F579-6486-4325-A1A9-8BDB01DE66FB}"/>
          </ac:spMkLst>
        </pc:spChg>
        <pc:spChg chg="mod">
          <ac:chgData name="Sanders Wang" userId="089d73b8-785c-4012-b931-81c632b6c9c7" providerId="ADAL" clId="{FCBBA687-5826-424B-B3B3-0E2970AB4403}" dt="2022-02-03T16:40:57.257" v="1189" actId="1036"/>
          <ac:spMkLst>
            <pc:docMk/>
            <pc:sldMk cId="3588678784" sldId="378"/>
            <ac:spMk id="239" creationId="{07C758F4-34EA-4319-B5F0-743ACD796919}"/>
          </ac:spMkLst>
        </pc:spChg>
        <pc:spChg chg="mod">
          <ac:chgData name="Sanders Wang" userId="089d73b8-785c-4012-b931-81c632b6c9c7" providerId="ADAL" clId="{FCBBA687-5826-424B-B3B3-0E2970AB4403}" dt="2022-02-03T16:40:57.257" v="1189" actId="1036"/>
          <ac:spMkLst>
            <pc:docMk/>
            <pc:sldMk cId="3588678784" sldId="378"/>
            <ac:spMk id="243" creationId="{87D1B7E6-6E0A-41A6-A4C0-8B718EB36984}"/>
          </ac:spMkLst>
        </pc:spChg>
        <pc:spChg chg="del">
          <ac:chgData name="Sanders Wang" userId="089d73b8-785c-4012-b931-81c632b6c9c7" providerId="ADAL" clId="{FCBBA687-5826-424B-B3B3-0E2970AB4403}" dt="2022-02-03T16:39:47.142" v="1058" actId="478"/>
          <ac:spMkLst>
            <pc:docMk/>
            <pc:sldMk cId="3588678784" sldId="378"/>
            <ac:spMk id="261" creationId="{E91114E8-4CEF-4B22-9FF1-53A55A9692FC}"/>
          </ac:spMkLst>
        </pc:spChg>
        <pc:spChg chg="mod">
          <ac:chgData name="Sanders Wang" userId="089d73b8-785c-4012-b931-81c632b6c9c7" providerId="ADAL" clId="{FCBBA687-5826-424B-B3B3-0E2970AB4403}" dt="2022-02-03T16:40:57.257" v="1189" actId="1036"/>
          <ac:spMkLst>
            <pc:docMk/>
            <pc:sldMk cId="3588678784" sldId="378"/>
            <ac:spMk id="270" creationId="{6DC4EE19-DEA8-485A-A2B9-24E7E4FBC995}"/>
          </ac:spMkLst>
        </pc:spChg>
        <pc:spChg chg="del">
          <ac:chgData name="Sanders Wang" userId="089d73b8-785c-4012-b931-81c632b6c9c7" providerId="ADAL" clId="{FCBBA687-5826-424B-B3B3-0E2970AB4403}" dt="2022-02-03T16:39:47.142" v="1058" actId="478"/>
          <ac:spMkLst>
            <pc:docMk/>
            <pc:sldMk cId="3588678784" sldId="378"/>
            <ac:spMk id="274" creationId="{49469495-6437-4BA8-940C-B67CAE2CB556}"/>
          </ac:spMkLst>
        </pc:spChg>
        <pc:picChg chg="add mod">
          <ac:chgData name="Sanders Wang" userId="089d73b8-785c-4012-b931-81c632b6c9c7" providerId="ADAL" clId="{FCBBA687-5826-424B-B3B3-0E2970AB4403}" dt="2022-02-03T18:51:52.969" v="1446" actId="1076"/>
          <ac:picMkLst>
            <pc:docMk/>
            <pc:sldMk cId="3588678784" sldId="378"/>
            <ac:picMk id="17" creationId="{1F70EB11-93F1-4728-B8AC-267C4D4B4C12}"/>
          </ac:picMkLst>
        </pc:picChg>
        <pc:picChg chg="del">
          <ac:chgData name="Sanders Wang" userId="089d73b8-785c-4012-b931-81c632b6c9c7" providerId="ADAL" clId="{FCBBA687-5826-424B-B3B3-0E2970AB4403}" dt="2022-02-03T16:39:47.142" v="1058" actId="478"/>
          <ac:picMkLst>
            <pc:docMk/>
            <pc:sldMk cId="3588678784" sldId="378"/>
            <ac:picMk id="65" creationId="{951AC606-4AE6-4AE9-9581-E54062137440}"/>
          </ac:picMkLst>
        </pc:picChg>
        <pc:picChg chg="mod">
          <ac:chgData name="Sanders Wang" userId="089d73b8-785c-4012-b931-81c632b6c9c7" providerId="ADAL" clId="{FCBBA687-5826-424B-B3B3-0E2970AB4403}" dt="2022-02-03T16:40:57.257" v="1189" actId="1036"/>
          <ac:picMkLst>
            <pc:docMk/>
            <pc:sldMk cId="3588678784" sldId="378"/>
            <ac:picMk id="66" creationId="{404BBE20-4347-46EB-BD36-7EF19F210B8C}"/>
          </ac:picMkLst>
        </pc:picChg>
        <pc:picChg chg="mod">
          <ac:chgData name="Sanders Wang" userId="089d73b8-785c-4012-b931-81c632b6c9c7" providerId="ADAL" clId="{FCBBA687-5826-424B-B3B3-0E2970AB4403}" dt="2022-02-03T16:40:57.257" v="1189" actId="1036"/>
          <ac:picMkLst>
            <pc:docMk/>
            <pc:sldMk cId="3588678784" sldId="378"/>
            <ac:picMk id="67" creationId="{EB742906-F88C-41E7-874E-A20E0862B83E}"/>
          </ac:picMkLst>
        </pc:picChg>
        <pc:picChg chg="mod">
          <ac:chgData name="Sanders Wang" userId="089d73b8-785c-4012-b931-81c632b6c9c7" providerId="ADAL" clId="{FCBBA687-5826-424B-B3B3-0E2970AB4403}" dt="2022-02-03T16:40:57.257" v="1189" actId="1036"/>
          <ac:picMkLst>
            <pc:docMk/>
            <pc:sldMk cId="3588678784" sldId="378"/>
            <ac:picMk id="69" creationId="{06D07761-8720-4040-BA9B-7A3C2FE54724}"/>
          </ac:picMkLst>
        </pc:picChg>
        <pc:picChg chg="add mod">
          <ac:chgData name="Sanders Wang" userId="089d73b8-785c-4012-b931-81c632b6c9c7" providerId="ADAL" clId="{FCBBA687-5826-424B-B3B3-0E2970AB4403}" dt="2022-02-03T16:43:55.792" v="1211" actId="1076"/>
          <ac:picMkLst>
            <pc:docMk/>
            <pc:sldMk cId="3588678784" sldId="378"/>
            <ac:picMk id="87" creationId="{6ECD1C42-7EC5-4BCD-B15E-CEFA1D7193D1}"/>
          </ac:picMkLst>
        </pc:picChg>
        <pc:picChg chg="add mod">
          <ac:chgData name="Sanders Wang" userId="089d73b8-785c-4012-b931-81c632b6c9c7" providerId="ADAL" clId="{FCBBA687-5826-424B-B3B3-0E2970AB4403}" dt="2022-02-03T18:33:03.666" v="1252" actId="1076"/>
          <ac:picMkLst>
            <pc:docMk/>
            <pc:sldMk cId="3588678784" sldId="378"/>
            <ac:picMk id="101" creationId="{A45C0A86-33A0-4134-B9EC-A237F0EF6A15}"/>
          </ac:picMkLst>
        </pc:picChg>
        <pc:picChg chg="add mod">
          <ac:chgData name="Sanders Wang" userId="089d73b8-785c-4012-b931-81c632b6c9c7" providerId="ADAL" clId="{FCBBA687-5826-424B-B3B3-0E2970AB4403}" dt="2022-02-03T18:33:03.666" v="1252" actId="1076"/>
          <ac:picMkLst>
            <pc:docMk/>
            <pc:sldMk cId="3588678784" sldId="378"/>
            <ac:picMk id="102" creationId="{BCE7AB58-A7E5-4A55-B35D-E282590FD662}"/>
          </ac:picMkLst>
        </pc:picChg>
        <pc:picChg chg="add mod">
          <ac:chgData name="Sanders Wang" userId="089d73b8-785c-4012-b931-81c632b6c9c7" providerId="ADAL" clId="{FCBBA687-5826-424B-B3B3-0E2970AB4403}" dt="2022-02-03T18:33:03.666" v="1252" actId="1076"/>
          <ac:picMkLst>
            <pc:docMk/>
            <pc:sldMk cId="3588678784" sldId="378"/>
            <ac:picMk id="104" creationId="{5A2163C9-4391-44E1-8885-CA8F4C035075}"/>
          </ac:picMkLst>
        </pc:picChg>
        <pc:picChg chg="mod">
          <ac:chgData name="Sanders Wang" userId="089d73b8-785c-4012-b931-81c632b6c9c7" providerId="ADAL" clId="{FCBBA687-5826-424B-B3B3-0E2970AB4403}" dt="2022-02-03T16:40:57.257" v="1189" actId="1036"/>
          <ac:picMkLst>
            <pc:docMk/>
            <pc:sldMk cId="3588678784" sldId="378"/>
            <ac:picMk id="105" creationId="{205FC524-64DA-4D64-B988-F86DD0E9BF2F}"/>
          </ac:picMkLst>
        </pc:picChg>
        <pc:picChg chg="mod">
          <ac:chgData name="Sanders Wang" userId="089d73b8-785c-4012-b931-81c632b6c9c7" providerId="ADAL" clId="{FCBBA687-5826-424B-B3B3-0E2970AB4403}" dt="2022-02-03T16:40:57.257" v="1189" actId="1036"/>
          <ac:picMkLst>
            <pc:docMk/>
            <pc:sldMk cId="3588678784" sldId="378"/>
            <ac:picMk id="106" creationId="{1F35EFD8-7684-44FA-8475-059748D8D483}"/>
          </ac:picMkLst>
        </pc:picChg>
        <pc:picChg chg="add del mod">
          <ac:chgData name="Sanders Wang" userId="089d73b8-785c-4012-b931-81c632b6c9c7" providerId="ADAL" clId="{FCBBA687-5826-424B-B3B3-0E2970AB4403}" dt="2022-02-03T18:51:47.999" v="1445" actId="478"/>
          <ac:picMkLst>
            <pc:docMk/>
            <pc:sldMk cId="3588678784" sldId="378"/>
            <ac:picMk id="108" creationId="{918BE4EB-55A9-449C-8158-30F186BFF197}"/>
          </ac:picMkLst>
        </pc:picChg>
        <pc:picChg chg="add mod">
          <ac:chgData name="Sanders Wang" userId="089d73b8-785c-4012-b931-81c632b6c9c7" providerId="ADAL" clId="{FCBBA687-5826-424B-B3B3-0E2970AB4403}" dt="2022-02-03T18:50:17.352" v="1433" actId="1076"/>
          <ac:picMkLst>
            <pc:docMk/>
            <pc:sldMk cId="3588678784" sldId="378"/>
            <ac:picMk id="110" creationId="{0E249F06-08FE-4DA0-9D16-C80051A82F06}"/>
          </ac:picMkLst>
        </pc:picChg>
        <pc:picChg chg="add del mod">
          <ac:chgData name="Sanders Wang" userId="089d73b8-785c-4012-b931-81c632b6c9c7" providerId="ADAL" clId="{FCBBA687-5826-424B-B3B3-0E2970AB4403}" dt="2022-02-03T18:33:43.834" v="1256" actId="478"/>
          <ac:picMkLst>
            <pc:docMk/>
            <pc:sldMk cId="3588678784" sldId="378"/>
            <ac:picMk id="113" creationId="{035184AD-857F-4A8C-8202-1C0BFC09B003}"/>
          </ac:picMkLst>
        </pc:picChg>
        <pc:picChg chg="add del mod">
          <ac:chgData name="Sanders Wang" userId="089d73b8-785c-4012-b931-81c632b6c9c7" providerId="ADAL" clId="{FCBBA687-5826-424B-B3B3-0E2970AB4403}" dt="2022-02-03T18:33:43.834" v="1256" actId="478"/>
          <ac:picMkLst>
            <pc:docMk/>
            <pc:sldMk cId="3588678784" sldId="378"/>
            <ac:picMk id="114" creationId="{3163A8B1-11E7-49AA-BA88-DEA5A464ED2A}"/>
          </ac:picMkLst>
        </pc:picChg>
        <pc:picChg chg="add mod">
          <ac:chgData name="Sanders Wang" userId="089d73b8-785c-4012-b931-81c632b6c9c7" providerId="ADAL" clId="{FCBBA687-5826-424B-B3B3-0E2970AB4403}" dt="2022-02-03T18:33:50.096" v="1258" actId="1076"/>
          <ac:picMkLst>
            <pc:docMk/>
            <pc:sldMk cId="3588678784" sldId="378"/>
            <ac:picMk id="116" creationId="{92ECF301-0D92-4478-8D34-B94F11D29FBE}"/>
          </ac:picMkLst>
        </pc:picChg>
        <pc:picChg chg="add mod">
          <ac:chgData name="Sanders Wang" userId="089d73b8-785c-4012-b931-81c632b6c9c7" providerId="ADAL" clId="{FCBBA687-5826-424B-B3B3-0E2970AB4403}" dt="2022-02-03T18:33:53.456" v="1259" actId="1076"/>
          <ac:picMkLst>
            <pc:docMk/>
            <pc:sldMk cId="3588678784" sldId="378"/>
            <ac:picMk id="117" creationId="{1CF2427F-3602-42C6-ABAD-3EEF61B0B348}"/>
          </ac:picMkLst>
        </pc:picChg>
        <pc:picChg chg="add mod">
          <ac:chgData name="Sanders Wang" userId="089d73b8-785c-4012-b931-81c632b6c9c7" providerId="ADAL" clId="{FCBBA687-5826-424B-B3B3-0E2970AB4403}" dt="2022-02-03T18:33:57.209" v="1260" actId="1076"/>
          <ac:picMkLst>
            <pc:docMk/>
            <pc:sldMk cId="3588678784" sldId="378"/>
            <ac:picMk id="118" creationId="{15CD5CB8-E8F9-41D7-9B65-118131A11EC0}"/>
          </ac:picMkLst>
        </pc:picChg>
        <pc:picChg chg="add del mod">
          <ac:chgData name="Sanders Wang" userId="089d73b8-785c-4012-b931-81c632b6c9c7" providerId="ADAL" clId="{FCBBA687-5826-424B-B3B3-0E2970AB4403}" dt="2022-02-03T18:52:25.731" v="1451" actId="478"/>
          <ac:picMkLst>
            <pc:docMk/>
            <pc:sldMk cId="3588678784" sldId="378"/>
            <ac:picMk id="126" creationId="{4A4796D1-FA68-4E5F-8FFF-6E7423C81A0F}"/>
          </ac:picMkLst>
        </pc:picChg>
        <pc:picChg chg="add mod">
          <ac:chgData name="Sanders Wang" userId="089d73b8-785c-4012-b931-81c632b6c9c7" providerId="ADAL" clId="{FCBBA687-5826-424B-B3B3-0E2970AB4403}" dt="2022-02-03T19:13:03.048" v="1603" actId="1076"/>
          <ac:picMkLst>
            <pc:docMk/>
            <pc:sldMk cId="3588678784" sldId="378"/>
            <ac:picMk id="127" creationId="{77835A9B-E765-44A7-9E8E-68C3A249D58D}"/>
          </ac:picMkLst>
        </pc:picChg>
        <pc:picChg chg="add mod">
          <ac:chgData name="Sanders Wang" userId="089d73b8-785c-4012-b931-81c632b6c9c7" providerId="ADAL" clId="{FCBBA687-5826-424B-B3B3-0E2970AB4403}" dt="2022-02-03T18:50:28.545" v="1435" actId="1076"/>
          <ac:picMkLst>
            <pc:docMk/>
            <pc:sldMk cId="3588678784" sldId="378"/>
            <ac:picMk id="128" creationId="{866993A8-73A7-4F4D-A1BA-95B42B62C6A8}"/>
          </ac:picMkLst>
        </pc:picChg>
        <pc:picChg chg="add del mod">
          <ac:chgData name="Sanders Wang" userId="089d73b8-785c-4012-b931-81c632b6c9c7" providerId="ADAL" clId="{FCBBA687-5826-424B-B3B3-0E2970AB4403}" dt="2022-02-03T18:51:15.479" v="1439" actId="478"/>
          <ac:picMkLst>
            <pc:docMk/>
            <pc:sldMk cId="3588678784" sldId="378"/>
            <ac:picMk id="129" creationId="{E687927A-40AE-4D2C-8CC1-92D22192C11D}"/>
          </ac:picMkLst>
        </pc:picChg>
        <pc:picChg chg="add mod">
          <ac:chgData name="Sanders Wang" userId="089d73b8-785c-4012-b931-81c632b6c9c7" providerId="ADAL" clId="{FCBBA687-5826-424B-B3B3-0E2970AB4403}" dt="2022-02-03T19:13:04.968" v="1604" actId="1076"/>
          <ac:picMkLst>
            <pc:docMk/>
            <pc:sldMk cId="3588678784" sldId="378"/>
            <ac:picMk id="130" creationId="{2781FAFA-246B-4993-A960-F0DC1DC09672}"/>
          </ac:picMkLst>
        </pc:picChg>
        <pc:picChg chg="add mod">
          <ac:chgData name="Sanders Wang" userId="089d73b8-785c-4012-b931-81c632b6c9c7" providerId="ADAL" clId="{FCBBA687-5826-424B-B3B3-0E2970AB4403}" dt="2022-02-03T19:13:06.672" v="1605" actId="1076"/>
          <ac:picMkLst>
            <pc:docMk/>
            <pc:sldMk cId="3588678784" sldId="378"/>
            <ac:picMk id="131" creationId="{BDDB3B4E-81C1-4CDD-8705-4A1F444A9070}"/>
          </ac:picMkLst>
        </pc:picChg>
        <pc:picChg chg="add mod">
          <ac:chgData name="Sanders Wang" userId="089d73b8-785c-4012-b931-81c632b6c9c7" providerId="ADAL" clId="{FCBBA687-5826-424B-B3B3-0E2970AB4403}" dt="2022-02-03T18:52:42.073" v="1454" actId="571"/>
          <ac:picMkLst>
            <pc:docMk/>
            <pc:sldMk cId="3588678784" sldId="378"/>
            <ac:picMk id="132" creationId="{185A2C7F-A6C9-4EA8-B86E-C112487B327A}"/>
          </ac:picMkLst>
        </pc:picChg>
        <pc:picChg chg="add mod">
          <ac:chgData name="Sanders Wang" userId="089d73b8-785c-4012-b931-81c632b6c9c7" providerId="ADAL" clId="{FCBBA687-5826-424B-B3B3-0E2970AB4403}" dt="2022-02-03T19:20:27.146" v="1678" actId="1076"/>
          <ac:picMkLst>
            <pc:docMk/>
            <pc:sldMk cId="3588678784" sldId="378"/>
            <ac:picMk id="145" creationId="{F639FC80-A9E7-4AD8-8399-B1A0CEF63D1A}"/>
          </ac:picMkLst>
        </pc:picChg>
        <pc:picChg chg="del">
          <ac:chgData name="Sanders Wang" userId="089d73b8-785c-4012-b931-81c632b6c9c7" providerId="ADAL" clId="{FCBBA687-5826-424B-B3B3-0E2970AB4403}" dt="2022-02-03T16:39:47.142" v="1058" actId="478"/>
          <ac:picMkLst>
            <pc:docMk/>
            <pc:sldMk cId="3588678784" sldId="378"/>
            <ac:picMk id="205" creationId="{1C1E58A6-CC0C-475E-8205-5CB36D551350}"/>
          </ac:picMkLst>
        </pc:picChg>
        <pc:picChg chg="del">
          <ac:chgData name="Sanders Wang" userId="089d73b8-785c-4012-b931-81c632b6c9c7" providerId="ADAL" clId="{FCBBA687-5826-424B-B3B3-0E2970AB4403}" dt="2022-02-03T16:39:47.142" v="1058" actId="478"/>
          <ac:picMkLst>
            <pc:docMk/>
            <pc:sldMk cId="3588678784" sldId="378"/>
            <ac:picMk id="208" creationId="{87D7D2B2-400C-446D-ACFE-E7767F958E5E}"/>
          </ac:picMkLst>
        </pc:picChg>
        <pc:picChg chg="del">
          <ac:chgData name="Sanders Wang" userId="089d73b8-785c-4012-b931-81c632b6c9c7" providerId="ADAL" clId="{FCBBA687-5826-424B-B3B3-0E2970AB4403}" dt="2022-02-03T16:39:47.142" v="1058" actId="478"/>
          <ac:picMkLst>
            <pc:docMk/>
            <pc:sldMk cId="3588678784" sldId="378"/>
            <ac:picMk id="209" creationId="{79CEFC3B-97C9-4DB4-AA00-FDE7CD09FFD9}"/>
          </ac:picMkLst>
        </pc:picChg>
        <pc:picChg chg="del">
          <ac:chgData name="Sanders Wang" userId="089d73b8-785c-4012-b931-81c632b6c9c7" providerId="ADAL" clId="{FCBBA687-5826-424B-B3B3-0E2970AB4403}" dt="2022-02-03T16:39:47.142" v="1058" actId="478"/>
          <ac:picMkLst>
            <pc:docMk/>
            <pc:sldMk cId="3588678784" sldId="378"/>
            <ac:picMk id="210" creationId="{317C4646-4363-41C4-894E-DA5C96DB2EEB}"/>
          </ac:picMkLst>
        </pc:picChg>
        <pc:picChg chg="del">
          <ac:chgData name="Sanders Wang" userId="089d73b8-785c-4012-b931-81c632b6c9c7" providerId="ADAL" clId="{FCBBA687-5826-424B-B3B3-0E2970AB4403}" dt="2022-02-03T16:39:47.142" v="1058" actId="478"/>
          <ac:picMkLst>
            <pc:docMk/>
            <pc:sldMk cId="3588678784" sldId="378"/>
            <ac:picMk id="211" creationId="{FF97A1AA-8DCF-45A4-9DD8-94DF85B99361}"/>
          </ac:picMkLst>
        </pc:picChg>
        <pc:picChg chg="del">
          <ac:chgData name="Sanders Wang" userId="089d73b8-785c-4012-b931-81c632b6c9c7" providerId="ADAL" clId="{FCBBA687-5826-424B-B3B3-0E2970AB4403}" dt="2022-02-03T16:39:47.142" v="1058" actId="478"/>
          <ac:picMkLst>
            <pc:docMk/>
            <pc:sldMk cId="3588678784" sldId="378"/>
            <ac:picMk id="212" creationId="{68E6604C-DB52-480B-949A-445F4C648D8B}"/>
          </ac:picMkLst>
        </pc:picChg>
        <pc:picChg chg="del">
          <ac:chgData name="Sanders Wang" userId="089d73b8-785c-4012-b931-81c632b6c9c7" providerId="ADAL" clId="{FCBBA687-5826-424B-B3B3-0E2970AB4403}" dt="2022-02-03T16:39:47.142" v="1058" actId="478"/>
          <ac:picMkLst>
            <pc:docMk/>
            <pc:sldMk cId="3588678784" sldId="378"/>
            <ac:picMk id="213" creationId="{A15274D0-8707-4BBE-B941-583574FF6692}"/>
          </ac:picMkLst>
        </pc:picChg>
        <pc:picChg chg="del">
          <ac:chgData name="Sanders Wang" userId="089d73b8-785c-4012-b931-81c632b6c9c7" providerId="ADAL" clId="{FCBBA687-5826-424B-B3B3-0E2970AB4403}" dt="2022-02-03T16:39:47.142" v="1058" actId="478"/>
          <ac:picMkLst>
            <pc:docMk/>
            <pc:sldMk cId="3588678784" sldId="378"/>
            <ac:picMk id="214" creationId="{9255F8D8-8662-49D4-BC64-5683EA359919}"/>
          </ac:picMkLst>
        </pc:picChg>
        <pc:picChg chg="del">
          <ac:chgData name="Sanders Wang" userId="089d73b8-785c-4012-b931-81c632b6c9c7" providerId="ADAL" clId="{FCBBA687-5826-424B-B3B3-0E2970AB4403}" dt="2022-02-03T16:39:47.142" v="1058" actId="478"/>
          <ac:picMkLst>
            <pc:docMk/>
            <pc:sldMk cId="3588678784" sldId="378"/>
            <ac:picMk id="215" creationId="{261FB571-8A60-4A7D-8406-92882CE760CF}"/>
          </ac:picMkLst>
        </pc:picChg>
        <pc:picChg chg="del">
          <ac:chgData name="Sanders Wang" userId="089d73b8-785c-4012-b931-81c632b6c9c7" providerId="ADAL" clId="{FCBBA687-5826-424B-B3B3-0E2970AB4403}" dt="2022-02-03T16:39:47.142" v="1058" actId="478"/>
          <ac:picMkLst>
            <pc:docMk/>
            <pc:sldMk cId="3588678784" sldId="378"/>
            <ac:picMk id="216" creationId="{3AE55858-E9D0-434A-8FF2-F01EADFFDC1D}"/>
          </ac:picMkLst>
        </pc:picChg>
        <pc:picChg chg="del">
          <ac:chgData name="Sanders Wang" userId="089d73b8-785c-4012-b931-81c632b6c9c7" providerId="ADAL" clId="{FCBBA687-5826-424B-B3B3-0E2970AB4403}" dt="2022-02-03T16:39:47.142" v="1058" actId="478"/>
          <ac:picMkLst>
            <pc:docMk/>
            <pc:sldMk cId="3588678784" sldId="378"/>
            <ac:picMk id="224" creationId="{B21C9456-7340-4CA6-AD6E-57079A56A684}"/>
          </ac:picMkLst>
        </pc:picChg>
        <pc:cxnChg chg="mod">
          <ac:chgData name="Sanders Wang" userId="089d73b8-785c-4012-b931-81c632b6c9c7" providerId="ADAL" clId="{FCBBA687-5826-424B-B3B3-0E2970AB4403}" dt="2022-02-03T19:16:27.546" v="1622" actId="14100"/>
          <ac:cxnSpMkLst>
            <pc:docMk/>
            <pc:sldMk cId="3588678784" sldId="378"/>
            <ac:cxnSpMk id="74" creationId="{7C05F17E-71C9-4AB2-A7F9-69097C49DF36}"/>
          </ac:cxnSpMkLst>
        </pc:cxnChg>
        <pc:cxnChg chg="mod">
          <ac:chgData name="Sanders Wang" userId="089d73b8-785c-4012-b931-81c632b6c9c7" providerId="ADAL" clId="{FCBBA687-5826-424B-B3B3-0E2970AB4403}" dt="2022-02-03T19:16:33.049" v="1623" actId="14100"/>
          <ac:cxnSpMkLst>
            <pc:docMk/>
            <pc:sldMk cId="3588678784" sldId="378"/>
            <ac:cxnSpMk id="78" creationId="{9F35C72F-AC0A-4B9C-9572-C54384F3B152}"/>
          </ac:cxnSpMkLst>
        </pc:cxnChg>
        <pc:cxnChg chg="mod">
          <ac:chgData name="Sanders Wang" userId="089d73b8-785c-4012-b931-81c632b6c9c7" providerId="ADAL" clId="{FCBBA687-5826-424B-B3B3-0E2970AB4403}" dt="2022-02-03T16:40:57.257" v="1189" actId="1036"/>
          <ac:cxnSpMkLst>
            <pc:docMk/>
            <pc:sldMk cId="3588678784" sldId="378"/>
            <ac:cxnSpMk id="79" creationId="{92C71490-4A1B-4CBF-9A33-B1591D48C439}"/>
          </ac:cxnSpMkLst>
        </pc:cxnChg>
        <pc:cxnChg chg="mod">
          <ac:chgData name="Sanders Wang" userId="089d73b8-785c-4012-b931-81c632b6c9c7" providerId="ADAL" clId="{FCBBA687-5826-424B-B3B3-0E2970AB4403}" dt="2022-02-03T16:40:57.257" v="1189" actId="1036"/>
          <ac:cxnSpMkLst>
            <pc:docMk/>
            <pc:sldMk cId="3588678784" sldId="378"/>
            <ac:cxnSpMk id="84" creationId="{5DC64883-7BE9-4FF1-B7ED-3936056299B3}"/>
          </ac:cxnSpMkLst>
        </pc:cxnChg>
        <pc:cxnChg chg="add mod">
          <ac:chgData name="Sanders Wang" userId="089d73b8-785c-4012-b931-81c632b6c9c7" providerId="ADAL" clId="{FCBBA687-5826-424B-B3B3-0E2970AB4403}" dt="2022-02-03T16:51:05.208" v="1248" actId="14100"/>
          <ac:cxnSpMkLst>
            <pc:docMk/>
            <pc:sldMk cId="3588678784" sldId="378"/>
            <ac:cxnSpMk id="89" creationId="{9802B236-5CB8-42F4-8ED7-725ECDA4B579}"/>
          </ac:cxnSpMkLst>
        </pc:cxnChg>
        <pc:cxnChg chg="mod">
          <ac:chgData name="Sanders Wang" userId="089d73b8-785c-4012-b931-81c632b6c9c7" providerId="ADAL" clId="{FCBBA687-5826-424B-B3B3-0E2970AB4403}" dt="2022-02-03T16:40:57.257" v="1189" actId="1036"/>
          <ac:cxnSpMkLst>
            <pc:docMk/>
            <pc:sldMk cId="3588678784" sldId="378"/>
            <ac:cxnSpMk id="92" creationId="{2C6F26E5-E780-4BB1-8B1B-92BA0BEC8C44}"/>
          </ac:cxnSpMkLst>
        </pc:cxnChg>
        <pc:cxnChg chg="add mod">
          <ac:chgData name="Sanders Wang" userId="089d73b8-785c-4012-b931-81c632b6c9c7" providerId="ADAL" clId="{FCBBA687-5826-424B-B3B3-0E2970AB4403}" dt="2022-02-03T16:51:00.529" v="1247" actId="14100"/>
          <ac:cxnSpMkLst>
            <pc:docMk/>
            <pc:sldMk cId="3588678784" sldId="378"/>
            <ac:cxnSpMk id="93" creationId="{32542E92-097B-48F9-8707-274AE836A394}"/>
          </ac:cxnSpMkLst>
        </pc:cxnChg>
        <pc:cxnChg chg="add mod">
          <ac:chgData name="Sanders Wang" userId="089d73b8-785c-4012-b931-81c632b6c9c7" providerId="ADAL" clId="{FCBBA687-5826-424B-B3B3-0E2970AB4403}" dt="2022-02-03T16:50:57.800" v="1246" actId="14100"/>
          <ac:cxnSpMkLst>
            <pc:docMk/>
            <pc:sldMk cId="3588678784" sldId="378"/>
            <ac:cxnSpMk id="95" creationId="{6C74782A-E712-4084-8C72-414384676111}"/>
          </ac:cxnSpMkLst>
        </pc:cxnChg>
        <pc:cxnChg chg="mod">
          <ac:chgData name="Sanders Wang" userId="089d73b8-785c-4012-b931-81c632b6c9c7" providerId="ADAL" clId="{FCBBA687-5826-424B-B3B3-0E2970AB4403}" dt="2022-02-03T16:40:57.257" v="1189" actId="1036"/>
          <ac:cxnSpMkLst>
            <pc:docMk/>
            <pc:sldMk cId="3588678784" sldId="378"/>
            <ac:cxnSpMk id="99" creationId="{E0FADC3F-FE28-4497-93DB-323D9D77E95B}"/>
          </ac:cxnSpMkLst>
        </pc:cxnChg>
        <pc:cxnChg chg="mod">
          <ac:chgData name="Sanders Wang" userId="089d73b8-785c-4012-b931-81c632b6c9c7" providerId="ADAL" clId="{FCBBA687-5826-424B-B3B3-0E2970AB4403}" dt="2022-02-03T16:40:57.257" v="1189" actId="1036"/>
          <ac:cxnSpMkLst>
            <pc:docMk/>
            <pc:sldMk cId="3588678784" sldId="378"/>
            <ac:cxnSpMk id="107" creationId="{F8C2EA41-1BED-4254-A599-0B527718FE94}"/>
          </ac:cxnSpMkLst>
        </pc:cxnChg>
        <pc:cxnChg chg="mod">
          <ac:chgData name="Sanders Wang" userId="089d73b8-785c-4012-b931-81c632b6c9c7" providerId="ADAL" clId="{FCBBA687-5826-424B-B3B3-0E2970AB4403}" dt="2022-02-03T19:26:03.769" v="1769" actId="14100"/>
          <ac:cxnSpMkLst>
            <pc:docMk/>
            <pc:sldMk cId="3588678784" sldId="378"/>
            <ac:cxnSpMk id="112" creationId="{F7F0C47A-9860-421E-9778-C067C052D764}"/>
          </ac:cxnSpMkLst>
        </pc:cxnChg>
        <pc:cxnChg chg="add mod">
          <ac:chgData name="Sanders Wang" userId="089d73b8-785c-4012-b931-81c632b6c9c7" providerId="ADAL" clId="{FCBBA687-5826-424B-B3B3-0E2970AB4403}" dt="2022-02-03T19:20:24.266" v="1677" actId="14100"/>
          <ac:cxnSpMkLst>
            <pc:docMk/>
            <pc:sldMk cId="3588678784" sldId="378"/>
            <ac:cxnSpMk id="144" creationId="{0897B4E6-5DE1-46B8-9F09-C999C7D3476C}"/>
          </ac:cxnSpMkLst>
        </pc:cxnChg>
        <pc:cxnChg chg="add mod">
          <ac:chgData name="Sanders Wang" userId="089d73b8-785c-4012-b931-81c632b6c9c7" providerId="ADAL" clId="{FCBBA687-5826-424B-B3B3-0E2970AB4403}" dt="2022-02-03T19:29:28.780" v="1809"/>
          <ac:cxnSpMkLst>
            <pc:docMk/>
            <pc:sldMk cId="3588678784" sldId="378"/>
            <ac:cxnSpMk id="147" creationId="{976D8A48-E815-44A2-A6F9-E6A0044B53AF}"/>
          </ac:cxnSpMkLst>
        </pc:cxnChg>
        <pc:cxnChg chg="del">
          <ac:chgData name="Sanders Wang" userId="089d73b8-785c-4012-b931-81c632b6c9c7" providerId="ADAL" clId="{FCBBA687-5826-424B-B3B3-0E2970AB4403}" dt="2022-02-03T16:39:47.142" v="1058" actId="478"/>
          <ac:cxnSpMkLst>
            <pc:docMk/>
            <pc:sldMk cId="3588678784" sldId="378"/>
            <ac:cxnSpMk id="152" creationId="{C0846DB3-DC46-4D0A-9589-150833DAA5BD}"/>
          </ac:cxnSpMkLst>
        </pc:cxnChg>
        <pc:cxnChg chg="del">
          <ac:chgData name="Sanders Wang" userId="089d73b8-785c-4012-b931-81c632b6c9c7" providerId="ADAL" clId="{FCBBA687-5826-424B-B3B3-0E2970AB4403}" dt="2022-02-03T16:39:47.142" v="1058" actId="478"/>
          <ac:cxnSpMkLst>
            <pc:docMk/>
            <pc:sldMk cId="3588678784" sldId="378"/>
            <ac:cxnSpMk id="153" creationId="{B8A3B340-7E4C-464D-9078-A9DDCD874938}"/>
          </ac:cxnSpMkLst>
        </pc:cxnChg>
        <pc:cxnChg chg="del">
          <ac:chgData name="Sanders Wang" userId="089d73b8-785c-4012-b931-81c632b6c9c7" providerId="ADAL" clId="{FCBBA687-5826-424B-B3B3-0E2970AB4403}" dt="2022-02-03T16:39:47.142" v="1058" actId="478"/>
          <ac:cxnSpMkLst>
            <pc:docMk/>
            <pc:sldMk cId="3588678784" sldId="378"/>
            <ac:cxnSpMk id="160" creationId="{39C00522-4370-466D-BB77-47D61781DDDE}"/>
          </ac:cxnSpMkLst>
        </pc:cxnChg>
        <pc:cxnChg chg="del">
          <ac:chgData name="Sanders Wang" userId="089d73b8-785c-4012-b931-81c632b6c9c7" providerId="ADAL" clId="{FCBBA687-5826-424B-B3B3-0E2970AB4403}" dt="2022-02-03T16:39:47.142" v="1058" actId="478"/>
          <ac:cxnSpMkLst>
            <pc:docMk/>
            <pc:sldMk cId="3588678784" sldId="378"/>
            <ac:cxnSpMk id="170" creationId="{76099D84-B60B-48AE-A640-4EE65B06AA89}"/>
          </ac:cxnSpMkLst>
        </pc:cxnChg>
        <pc:cxnChg chg="del">
          <ac:chgData name="Sanders Wang" userId="089d73b8-785c-4012-b931-81c632b6c9c7" providerId="ADAL" clId="{FCBBA687-5826-424B-B3B3-0E2970AB4403}" dt="2022-02-03T16:39:47.142" v="1058" actId="478"/>
          <ac:cxnSpMkLst>
            <pc:docMk/>
            <pc:sldMk cId="3588678784" sldId="378"/>
            <ac:cxnSpMk id="177" creationId="{0CB11D81-CECC-473C-A501-8C86FE61F194}"/>
          </ac:cxnSpMkLst>
        </pc:cxnChg>
        <pc:cxnChg chg="del">
          <ac:chgData name="Sanders Wang" userId="089d73b8-785c-4012-b931-81c632b6c9c7" providerId="ADAL" clId="{FCBBA687-5826-424B-B3B3-0E2970AB4403}" dt="2022-02-03T16:39:47.142" v="1058" actId="478"/>
          <ac:cxnSpMkLst>
            <pc:docMk/>
            <pc:sldMk cId="3588678784" sldId="378"/>
            <ac:cxnSpMk id="180" creationId="{4BAE9A30-7603-4304-8593-120326194448}"/>
          </ac:cxnSpMkLst>
        </pc:cxnChg>
        <pc:cxnChg chg="del">
          <ac:chgData name="Sanders Wang" userId="089d73b8-785c-4012-b931-81c632b6c9c7" providerId="ADAL" clId="{FCBBA687-5826-424B-B3B3-0E2970AB4403}" dt="2022-02-03T16:39:47.142" v="1058" actId="478"/>
          <ac:cxnSpMkLst>
            <pc:docMk/>
            <pc:sldMk cId="3588678784" sldId="378"/>
            <ac:cxnSpMk id="185" creationId="{DB8B1D88-DDEF-4DF7-8B5D-5F7C147172D8}"/>
          </ac:cxnSpMkLst>
        </pc:cxnChg>
        <pc:cxnChg chg="del">
          <ac:chgData name="Sanders Wang" userId="089d73b8-785c-4012-b931-81c632b6c9c7" providerId="ADAL" clId="{FCBBA687-5826-424B-B3B3-0E2970AB4403}" dt="2022-02-03T16:39:47.142" v="1058" actId="478"/>
          <ac:cxnSpMkLst>
            <pc:docMk/>
            <pc:sldMk cId="3588678784" sldId="378"/>
            <ac:cxnSpMk id="188" creationId="{F92902C3-5F48-4EBF-998A-B81E461A97C9}"/>
          </ac:cxnSpMkLst>
        </pc:cxnChg>
        <pc:cxnChg chg="del">
          <ac:chgData name="Sanders Wang" userId="089d73b8-785c-4012-b931-81c632b6c9c7" providerId="ADAL" clId="{FCBBA687-5826-424B-B3B3-0E2970AB4403}" dt="2022-02-03T16:39:47.142" v="1058" actId="478"/>
          <ac:cxnSpMkLst>
            <pc:docMk/>
            <pc:sldMk cId="3588678784" sldId="378"/>
            <ac:cxnSpMk id="192" creationId="{8B36D75F-38EA-4A37-B755-822C6D35D8F5}"/>
          </ac:cxnSpMkLst>
        </pc:cxnChg>
        <pc:cxnChg chg="mod">
          <ac:chgData name="Sanders Wang" userId="089d73b8-785c-4012-b931-81c632b6c9c7" providerId="ADAL" clId="{FCBBA687-5826-424B-B3B3-0E2970AB4403}" dt="2022-02-03T16:40:57.257" v="1189" actId="1036"/>
          <ac:cxnSpMkLst>
            <pc:docMk/>
            <pc:sldMk cId="3588678784" sldId="378"/>
            <ac:cxnSpMk id="244" creationId="{3682EF30-1CE0-40A2-92F2-1BA1DE94FA64}"/>
          </ac:cxnSpMkLst>
        </pc:cxnChg>
        <pc:cxnChg chg="mod">
          <ac:chgData name="Sanders Wang" userId="089d73b8-785c-4012-b931-81c632b6c9c7" providerId="ADAL" clId="{FCBBA687-5826-424B-B3B3-0E2970AB4403}" dt="2022-02-03T16:40:57.257" v="1189" actId="1036"/>
          <ac:cxnSpMkLst>
            <pc:docMk/>
            <pc:sldMk cId="3588678784" sldId="378"/>
            <ac:cxnSpMk id="247" creationId="{06219B91-E41D-496C-9051-6A6B47EDE7FA}"/>
          </ac:cxnSpMkLst>
        </pc:cxnChg>
        <pc:cxnChg chg="mod">
          <ac:chgData name="Sanders Wang" userId="089d73b8-785c-4012-b931-81c632b6c9c7" providerId="ADAL" clId="{FCBBA687-5826-424B-B3B3-0E2970AB4403}" dt="2022-02-03T16:40:57.257" v="1189" actId="1036"/>
          <ac:cxnSpMkLst>
            <pc:docMk/>
            <pc:sldMk cId="3588678784" sldId="378"/>
            <ac:cxnSpMk id="250" creationId="{86BB0CCA-909B-4CA1-A864-B4D25E879C73}"/>
          </ac:cxnSpMkLst>
        </pc:cxnChg>
        <pc:cxnChg chg="mod">
          <ac:chgData name="Sanders Wang" userId="089d73b8-785c-4012-b931-81c632b6c9c7" providerId="ADAL" clId="{FCBBA687-5826-424B-B3B3-0E2970AB4403}" dt="2022-02-03T16:40:57.257" v="1189" actId="1036"/>
          <ac:cxnSpMkLst>
            <pc:docMk/>
            <pc:sldMk cId="3588678784" sldId="378"/>
            <ac:cxnSpMk id="253" creationId="{99323FB0-44AF-49FF-B13F-A2F7CD4AC7A3}"/>
          </ac:cxnSpMkLst>
        </pc:cxnChg>
        <pc:cxnChg chg="add del mod">
          <ac:chgData name="Sanders Wang" userId="089d73b8-785c-4012-b931-81c632b6c9c7" providerId="ADAL" clId="{FCBBA687-5826-424B-B3B3-0E2970AB4403}" dt="2022-02-03T16:40:30.500" v="1066" actId="478"/>
          <ac:cxnSpMkLst>
            <pc:docMk/>
            <pc:sldMk cId="3588678784" sldId="378"/>
            <ac:cxnSpMk id="271" creationId="{28D8ABA7-0C5B-47E2-A061-D69E3086B62D}"/>
          </ac:cxnSpMkLst>
        </pc:cxnChg>
      </pc:sldChg>
      <pc:sldChg chg="addSp delSp modSp add mod">
        <pc:chgData name="Sanders Wang" userId="089d73b8-785c-4012-b931-81c632b6c9c7" providerId="ADAL" clId="{FCBBA687-5826-424B-B3B3-0E2970AB4403}" dt="2022-02-04T13:58:49.452" v="2290" actId="1076"/>
        <pc:sldMkLst>
          <pc:docMk/>
          <pc:sldMk cId="1533998495" sldId="379"/>
        </pc:sldMkLst>
        <pc:spChg chg="del">
          <ac:chgData name="Sanders Wang" userId="089d73b8-785c-4012-b931-81c632b6c9c7" providerId="ADAL" clId="{FCBBA687-5826-424B-B3B3-0E2970AB4403}" dt="2022-02-04T07:18:59.441" v="1823" actId="478"/>
          <ac:spMkLst>
            <pc:docMk/>
            <pc:sldMk cId="1533998495" sldId="379"/>
            <ac:spMk id="70" creationId="{F332B59F-0C8C-4D54-B12F-C2A951A22927}"/>
          </ac:spMkLst>
        </pc:spChg>
        <pc:spChg chg="del">
          <ac:chgData name="Sanders Wang" userId="089d73b8-785c-4012-b931-81c632b6c9c7" providerId="ADAL" clId="{FCBBA687-5826-424B-B3B3-0E2970AB4403}" dt="2022-02-04T07:18:59.441" v="1823" actId="478"/>
          <ac:spMkLst>
            <pc:docMk/>
            <pc:sldMk cId="1533998495" sldId="379"/>
            <ac:spMk id="76" creationId="{84C11C35-8097-485C-95A7-98B4B593B83F}"/>
          </ac:spMkLst>
        </pc:spChg>
        <pc:spChg chg="del">
          <ac:chgData name="Sanders Wang" userId="089d73b8-785c-4012-b931-81c632b6c9c7" providerId="ADAL" clId="{FCBBA687-5826-424B-B3B3-0E2970AB4403}" dt="2022-02-04T07:18:59.441" v="1823" actId="478"/>
          <ac:spMkLst>
            <pc:docMk/>
            <pc:sldMk cId="1533998495" sldId="379"/>
            <ac:spMk id="77" creationId="{8FA515F2-275F-4C36-AB9D-9FD9B40A826B}"/>
          </ac:spMkLst>
        </pc:spChg>
        <pc:spChg chg="del">
          <ac:chgData name="Sanders Wang" userId="089d73b8-785c-4012-b931-81c632b6c9c7" providerId="ADAL" clId="{FCBBA687-5826-424B-B3B3-0E2970AB4403}" dt="2022-02-04T07:18:59.441" v="1823" actId="478"/>
          <ac:spMkLst>
            <pc:docMk/>
            <pc:sldMk cId="1533998495" sldId="379"/>
            <ac:spMk id="83" creationId="{B5822593-C9AF-4ACB-A75E-3419CBD5339C}"/>
          </ac:spMkLst>
        </pc:spChg>
        <pc:spChg chg="del">
          <ac:chgData name="Sanders Wang" userId="089d73b8-785c-4012-b931-81c632b6c9c7" providerId="ADAL" clId="{FCBBA687-5826-424B-B3B3-0E2970AB4403}" dt="2022-02-04T07:19:04.384" v="1824" actId="478"/>
          <ac:spMkLst>
            <pc:docMk/>
            <pc:sldMk cId="1533998495" sldId="379"/>
            <ac:spMk id="85" creationId="{E56921C9-A38C-4130-BE57-9D7CBB0B0F38}"/>
          </ac:spMkLst>
        </pc:spChg>
        <pc:spChg chg="del">
          <ac:chgData name="Sanders Wang" userId="089d73b8-785c-4012-b931-81c632b6c9c7" providerId="ADAL" clId="{FCBBA687-5826-424B-B3B3-0E2970AB4403}" dt="2022-02-04T07:18:59.441" v="1823" actId="478"/>
          <ac:spMkLst>
            <pc:docMk/>
            <pc:sldMk cId="1533998495" sldId="379"/>
            <ac:spMk id="86" creationId="{5C2980F6-E33B-4BA4-93D4-65D978521FEB}"/>
          </ac:spMkLst>
        </pc:spChg>
        <pc:spChg chg="del">
          <ac:chgData name="Sanders Wang" userId="089d73b8-785c-4012-b931-81c632b6c9c7" providerId="ADAL" clId="{FCBBA687-5826-424B-B3B3-0E2970AB4403}" dt="2022-02-04T07:18:59.441" v="1823" actId="478"/>
          <ac:spMkLst>
            <pc:docMk/>
            <pc:sldMk cId="1533998495" sldId="379"/>
            <ac:spMk id="88" creationId="{D9FEAA5E-7A1C-45D9-B0DD-E185B18D2C84}"/>
          </ac:spMkLst>
        </pc:spChg>
        <pc:spChg chg="del">
          <ac:chgData name="Sanders Wang" userId="089d73b8-785c-4012-b931-81c632b6c9c7" providerId="ADAL" clId="{FCBBA687-5826-424B-B3B3-0E2970AB4403}" dt="2022-02-04T07:18:59.441" v="1823" actId="478"/>
          <ac:spMkLst>
            <pc:docMk/>
            <pc:sldMk cId="1533998495" sldId="379"/>
            <ac:spMk id="91" creationId="{97B9A7AA-650F-4DDB-A950-EE960444D756}"/>
          </ac:spMkLst>
        </pc:spChg>
        <pc:spChg chg="add mod ord">
          <ac:chgData name="Sanders Wang" userId="089d73b8-785c-4012-b931-81c632b6c9c7" providerId="ADAL" clId="{FCBBA687-5826-424B-B3B3-0E2970AB4403}" dt="2022-02-04T12:41:15.055" v="2025" actId="14100"/>
          <ac:spMkLst>
            <pc:docMk/>
            <pc:sldMk cId="1533998495" sldId="379"/>
            <ac:spMk id="94" creationId="{61963E1C-6755-49E0-A42E-72CFFA9629A5}"/>
          </ac:spMkLst>
        </pc:spChg>
        <pc:spChg chg="add mod">
          <ac:chgData name="Sanders Wang" userId="089d73b8-785c-4012-b931-81c632b6c9c7" providerId="ADAL" clId="{FCBBA687-5826-424B-B3B3-0E2970AB4403}" dt="2022-02-04T08:35:55.814" v="1958" actId="1076"/>
          <ac:spMkLst>
            <pc:docMk/>
            <pc:sldMk cId="1533998495" sldId="379"/>
            <ac:spMk id="96" creationId="{594B1239-78D3-49BA-B082-8D28C1E78719}"/>
          </ac:spMkLst>
        </pc:spChg>
        <pc:spChg chg="add mod">
          <ac:chgData name="Sanders Wang" userId="089d73b8-785c-4012-b931-81c632b6c9c7" providerId="ADAL" clId="{FCBBA687-5826-424B-B3B3-0E2970AB4403}" dt="2022-02-04T12:49:23.300" v="2099" actId="1076"/>
          <ac:spMkLst>
            <pc:docMk/>
            <pc:sldMk cId="1533998495" sldId="379"/>
            <ac:spMk id="97" creationId="{DCB99869-2D5A-4645-A3B8-D06B4364776D}"/>
          </ac:spMkLst>
        </pc:spChg>
        <pc:spChg chg="add mod">
          <ac:chgData name="Sanders Wang" userId="089d73b8-785c-4012-b931-81c632b6c9c7" providerId="ADAL" clId="{FCBBA687-5826-424B-B3B3-0E2970AB4403}" dt="2022-02-04T12:49:33.643" v="2102" actId="1076"/>
          <ac:spMkLst>
            <pc:docMk/>
            <pc:sldMk cId="1533998495" sldId="379"/>
            <ac:spMk id="100" creationId="{451DE750-5371-494C-94E0-248B25581527}"/>
          </ac:spMkLst>
        </pc:spChg>
        <pc:spChg chg="del">
          <ac:chgData name="Sanders Wang" userId="089d73b8-785c-4012-b931-81c632b6c9c7" providerId="ADAL" clId="{FCBBA687-5826-424B-B3B3-0E2970AB4403}" dt="2022-02-04T07:18:59.441" v="1823" actId="478"/>
          <ac:spMkLst>
            <pc:docMk/>
            <pc:sldMk cId="1533998495" sldId="379"/>
            <ac:spMk id="111" creationId="{EC1670E3-9FE6-4F1D-A217-D3E48A18F9DA}"/>
          </ac:spMkLst>
        </pc:spChg>
        <pc:spChg chg="del">
          <ac:chgData name="Sanders Wang" userId="089d73b8-785c-4012-b931-81c632b6c9c7" providerId="ADAL" clId="{FCBBA687-5826-424B-B3B3-0E2970AB4403}" dt="2022-02-04T07:18:59.441" v="1823" actId="478"/>
          <ac:spMkLst>
            <pc:docMk/>
            <pc:sldMk cId="1533998495" sldId="379"/>
            <ac:spMk id="115" creationId="{AC5BCC15-4C14-4475-A526-D8559C46521E}"/>
          </ac:spMkLst>
        </pc:spChg>
        <pc:spChg chg="del">
          <ac:chgData name="Sanders Wang" userId="089d73b8-785c-4012-b931-81c632b6c9c7" providerId="ADAL" clId="{FCBBA687-5826-424B-B3B3-0E2970AB4403}" dt="2022-02-04T07:18:59.441" v="1823" actId="478"/>
          <ac:spMkLst>
            <pc:docMk/>
            <pc:sldMk cId="1533998495" sldId="379"/>
            <ac:spMk id="119" creationId="{2D6E102A-4AF7-43B6-880E-117D5FF1F5B0}"/>
          </ac:spMkLst>
        </pc:spChg>
        <pc:spChg chg="del">
          <ac:chgData name="Sanders Wang" userId="089d73b8-785c-4012-b931-81c632b6c9c7" providerId="ADAL" clId="{FCBBA687-5826-424B-B3B3-0E2970AB4403}" dt="2022-02-04T07:18:59.441" v="1823" actId="478"/>
          <ac:spMkLst>
            <pc:docMk/>
            <pc:sldMk cId="1533998495" sldId="379"/>
            <ac:spMk id="120" creationId="{EA5A2EBE-8E4B-4386-9EE2-405DFC30A0C8}"/>
          </ac:spMkLst>
        </pc:spChg>
        <pc:spChg chg="del">
          <ac:chgData name="Sanders Wang" userId="089d73b8-785c-4012-b931-81c632b6c9c7" providerId="ADAL" clId="{FCBBA687-5826-424B-B3B3-0E2970AB4403}" dt="2022-02-04T07:18:59.441" v="1823" actId="478"/>
          <ac:spMkLst>
            <pc:docMk/>
            <pc:sldMk cId="1533998495" sldId="379"/>
            <ac:spMk id="123" creationId="{AFA18896-1130-4E0D-AD70-E027D45572EA}"/>
          </ac:spMkLst>
        </pc:spChg>
        <pc:spChg chg="mod">
          <ac:chgData name="Sanders Wang" userId="089d73b8-785c-4012-b931-81c632b6c9c7" providerId="ADAL" clId="{FCBBA687-5826-424B-B3B3-0E2970AB4403}" dt="2022-02-04T07:19:24.892" v="1888" actId="1036"/>
          <ac:spMkLst>
            <pc:docMk/>
            <pc:sldMk cId="1533998495" sldId="379"/>
            <ac:spMk id="124" creationId="{581F1639-B816-40F4-9609-FB4EF3220AC2}"/>
          </ac:spMkLst>
        </pc:spChg>
        <pc:spChg chg="mod ord">
          <ac:chgData name="Sanders Wang" userId="089d73b8-785c-4012-b931-81c632b6c9c7" providerId="ADAL" clId="{FCBBA687-5826-424B-B3B3-0E2970AB4403}" dt="2022-02-04T12:57:00.876" v="2169" actId="14100"/>
          <ac:spMkLst>
            <pc:docMk/>
            <pc:sldMk cId="1533998495" sldId="379"/>
            <ac:spMk id="125" creationId="{A546F849-D73A-4461-9D03-ED41A853815E}"/>
          </ac:spMkLst>
        </pc:spChg>
        <pc:spChg chg="add mod">
          <ac:chgData name="Sanders Wang" userId="089d73b8-785c-4012-b931-81c632b6c9c7" providerId="ADAL" clId="{FCBBA687-5826-424B-B3B3-0E2970AB4403}" dt="2022-02-04T12:52:43.589" v="2140" actId="20577"/>
          <ac:spMkLst>
            <pc:docMk/>
            <pc:sldMk cId="1533998495" sldId="379"/>
            <ac:spMk id="126" creationId="{491DE4EE-FFDF-46D2-AA5B-1970786F49E8}"/>
          </ac:spMkLst>
        </pc:spChg>
        <pc:spChg chg="add mod">
          <ac:chgData name="Sanders Wang" userId="089d73b8-785c-4012-b931-81c632b6c9c7" providerId="ADAL" clId="{FCBBA687-5826-424B-B3B3-0E2970AB4403}" dt="2022-02-04T12:57:20.947" v="2171" actId="1076"/>
          <ac:spMkLst>
            <pc:docMk/>
            <pc:sldMk cId="1533998495" sldId="379"/>
            <ac:spMk id="129" creationId="{2962B1AE-E739-4246-AFBC-BBF9E4316353}"/>
          </ac:spMkLst>
        </pc:spChg>
        <pc:spChg chg="mod">
          <ac:chgData name="Sanders Wang" userId="089d73b8-785c-4012-b931-81c632b6c9c7" providerId="ADAL" clId="{FCBBA687-5826-424B-B3B3-0E2970AB4403}" dt="2022-02-04T07:19:24.892" v="1888" actId="1036"/>
          <ac:spMkLst>
            <pc:docMk/>
            <pc:sldMk cId="1533998495" sldId="379"/>
            <ac:spMk id="133" creationId="{2E1C739C-3AA3-44F8-A784-04C1C00F2515}"/>
          </ac:spMkLst>
        </pc:spChg>
        <pc:spChg chg="mod">
          <ac:chgData name="Sanders Wang" userId="089d73b8-785c-4012-b931-81c632b6c9c7" providerId="ADAL" clId="{FCBBA687-5826-424B-B3B3-0E2970AB4403}" dt="2022-02-04T07:19:24.892" v="1888" actId="1036"/>
          <ac:spMkLst>
            <pc:docMk/>
            <pc:sldMk cId="1533998495" sldId="379"/>
            <ac:spMk id="138" creationId="{608383CF-F0D9-4B43-BE43-7E6088E29AAB}"/>
          </ac:spMkLst>
        </pc:spChg>
        <pc:spChg chg="add mod">
          <ac:chgData name="Sanders Wang" userId="089d73b8-785c-4012-b931-81c632b6c9c7" providerId="ADAL" clId="{FCBBA687-5826-424B-B3B3-0E2970AB4403}" dt="2022-02-04T13:02:46.670" v="2188" actId="1076"/>
          <ac:spMkLst>
            <pc:docMk/>
            <pc:sldMk cId="1533998495" sldId="379"/>
            <ac:spMk id="141" creationId="{217F4531-DAE9-405A-9A00-0B6321347BB7}"/>
          </ac:spMkLst>
        </pc:spChg>
        <pc:spChg chg="mod">
          <ac:chgData name="Sanders Wang" userId="089d73b8-785c-4012-b931-81c632b6c9c7" providerId="ADAL" clId="{FCBBA687-5826-424B-B3B3-0E2970AB4403}" dt="2022-02-04T07:19:24.892" v="1888" actId="1036"/>
          <ac:spMkLst>
            <pc:docMk/>
            <pc:sldMk cId="1533998495" sldId="379"/>
            <ac:spMk id="142" creationId="{48359DB6-BF85-4167-B393-A6C9AEFE9E33}"/>
          </ac:spMkLst>
        </pc:spChg>
        <pc:spChg chg="mod">
          <ac:chgData name="Sanders Wang" userId="089d73b8-785c-4012-b931-81c632b6c9c7" providerId="ADAL" clId="{FCBBA687-5826-424B-B3B3-0E2970AB4403}" dt="2022-02-04T07:19:24.892" v="1888" actId="1036"/>
          <ac:spMkLst>
            <pc:docMk/>
            <pc:sldMk cId="1533998495" sldId="379"/>
            <ac:spMk id="143" creationId="{89FD8299-A01E-4BAB-A2D6-C4C039F582F4}"/>
          </ac:spMkLst>
        </pc:spChg>
        <pc:spChg chg="add mod">
          <ac:chgData name="Sanders Wang" userId="089d73b8-785c-4012-b931-81c632b6c9c7" providerId="ADAL" clId="{FCBBA687-5826-424B-B3B3-0E2970AB4403}" dt="2022-02-04T13:03:34.183" v="2209" actId="14100"/>
          <ac:spMkLst>
            <pc:docMk/>
            <pc:sldMk cId="1533998495" sldId="379"/>
            <ac:spMk id="146" creationId="{1CAB5114-7932-4E75-BF48-CB8D13FF8701}"/>
          </ac:spMkLst>
        </pc:spChg>
        <pc:spChg chg="mod">
          <ac:chgData name="Sanders Wang" userId="089d73b8-785c-4012-b931-81c632b6c9c7" providerId="ADAL" clId="{FCBBA687-5826-424B-B3B3-0E2970AB4403}" dt="2022-02-04T07:21:12.967" v="1914" actId="1076"/>
          <ac:spMkLst>
            <pc:docMk/>
            <pc:sldMk cId="1533998495" sldId="379"/>
            <ac:spMk id="148" creationId="{FC10229C-C4D7-467B-AA32-4FE818490160}"/>
          </ac:spMkLst>
        </pc:spChg>
        <pc:spChg chg="add mod">
          <ac:chgData name="Sanders Wang" userId="089d73b8-785c-4012-b931-81c632b6c9c7" providerId="ADAL" clId="{FCBBA687-5826-424B-B3B3-0E2970AB4403}" dt="2022-02-04T13:04:54.075" v="2224" actId="20577"/>
          <ac:spMkLst>
            <pc:docMk/>
            <pc:sldMk cId="1533998495" sldId="379"/>
            <ac:spMk id="149" creationId="{DAA5CEA8-171C-467B-A411-2548C22D201F}"/>
          </ac:spMkLst>
        </pc:spChg>
        <pc:spChg chg="del">
          <ac:chgData name="Sanders Wang" userId="089d73b8-785c-4012-b931-81c632b6c9c7" providerId="ADAL" clId="{FCBBA687-5826-424B-B3B3-0E2970AB4403}" dt="2022-02-04T07:18:59.441" v="1823" actId="478"/>
          <ac:spMkLst>
            <pc:docMk/>
            <pc:sldMk cId="1533998495" sldId="379"/>
            <ac:spMk id="150" creationId="{702BCF29-CBC4-4B8C-9006-4870E7E76550}"/>
          </ac:spMkLst>
        </pc:spChg>
        <pc:spChg chg="add mod">
          <ac:chgData name="Sanders Wang" userId="089d73b8-785c-4012-b931-81c632b6c9c7" providerId="ADAL" clId="{FCBBA687-5826-424B-B3B3-0E2970AB4403}" dt="2022-02-04T13:04:36.383" v="2216" actId="571"/>
          <ac:spMkLst>
            <pc:docMk/>
            <pc:sldMk cId="1533998495" sldId="379"/>
            <ac:spMk id="151" creationId="{FD1C316B-1D3C-483E-9ACB-AC0FE3F72F0B}"/>
          </ac:spMkLst>
        </pc:spChg>
        <pc:spChg chg="add mod">
          <ac:chgData name="Sanders Wang" userId="089d73b8-785c-4012-b931-81c632b6c9c7" providerId="ADAL" clId="{FCBBA687-5826-424B-B3B3-0E2970AB4403}" dt="2022-02-04T13:06:06.877" v="2238" actId="14100"/>
          <ac:spMkLst>
            <pc:docMk/>
            <pc:sldMk cId="1533998495" sldId="379"/>
            <ac:spMk id="152" creationId="{BF4D532C-F600-4A7A-8809-8DAA5E43042F}"/>
          </ac:spMkLst>
        </pc:spChg>
        <pc:spChg chg="add mod">
          <ac:chgData name="Sanders Wang" userId="089d73b8-785c-4012-b931-81c632b6c9c7" providerId="ADAL" clId="{FCBBA687-5826-424B-B3B3-0E2970AB4403}" dt="2022-02-04T13:08:03.373" v="2250" actId="14100"/>
          <ac:spMkLst>
            <pc:docMk/>
            <pc:sldMk cId="1533998495" sldId="379"/>
            <ac:spMk id="153" creationId="{F09A96E1-1C97-4F2F-9405-8336011A98E9}"/>
          </ac:spMkLst>
        </pc:spChg>
        <pc:spChg chg="mod">
          <ac:chgData name="Sanders Wang" userId="089d73b8-785c-4012-b931-81c632b6c9c7" providerId="ADAL" clId="{FCBBA687-5826-424B-B3B3-0E2970AB4403}" dt="2022-02-04T07:19:24.892" v="1888" actId="1036"/>
          <ac:spMkLst>
            <pc:docMk/>
            <pc:sldMk cId="1533998495" sldId="379"/>
            <ac:spMk id="154" creationId="{6055D068-7EF7-4DAA-83D0-494CC3BEE647}"/>
          </ac:spMkLst>
        </pc:spChg>
        <pc:spChg chg="add mod">
          <ac:chgData name="Sanders Wang" userId="089d73b8-785c-4012-b931-81c632b6c9c7" providerId="ADAL" clId="{FCBBA687-5826-424B-B3B3-0E2970AB4403}" dt="2022-02-04T13:58:02.347" v="2279" actId="1076"/>
          <ac:spMkLst>
            <pc:docMk/>
            <pc:sldMk cId="1533998495" sldId="379"/>
            <ac:spMk id="155" creationId="{55A3C2FF-7EAC-4E79-B39D-0789F0EFF2E7}"/>
          </ac:spMkLst>
        </pc:spChg>
        <pc:spChg chg="add mod">
          <ac:chgData name="Sanders Wang" userId="089d73b8-785c-4012-b931-81c632b6c9c7" providerId="ADAL" clId="{FCBBA687-5826-424B-B3B3-0E2970AB4403}" dt="2022-02-04T13:58:49.452" v="2290" actId="1076"/>
          <ac:spMkLst>
            <pc:docMk/>
            <pc:sldMk cId="1533998495" sldId="379"/>
            <ac:spMk id="156" creationId="{BBF885FA-BB87-4DE7-A845-F2D0343C848E}"/>
          </ac:spMkLst>
        </pc:spChg>
        <pc:spChg chg="mod">
          <ac:chgData name="Sanders Wang" userId="089d73b8-785c-4012-b931-81c632b6c9c7" providerId="ADAL" clId="{FCBBA687-5826-424B-B3B3-0E2970AB4403}" dt="2022-02-04T07:19:24.892" v="1888" actId="1036"/>
          <ac:spMkLst>
            <pc:docMk/>
            <pc:sldMk cId="1533998495" sldId="379"/>
            <ac:spMk id="164" creationId="{B55A779B-02B9-43B8-BD97-7A5F5A1F8D5C}"/>
          </ac:spMkLst>
        </pc:spChg>
        <pc:spChg chg="mod">
          <ac:chgData name="Sanders Wang" userId="089d73b8-785c-4012-b931-81c632b6c9c7" providerId="ADAL" clId="{FCBBA687-5826-424B-B3B3-0E2970AB4403}" dt="2022-02-04T07:19:24.892" v="1888" actId="1036"/>
          <ac:spMkLst>
            <pc:docMk/>
            <pc:sldMk cId="1533998495" sldId="379"/>
            <ac:spMk id="167" creationId="{66537CB9-9942-43E9-8C76-1F9ED6B365E7}"/>
          </ac:spMkLst>
        </pc:spChg>
        <pc:spChg chg="del">
          <ac:chgData name="Sanders Wang" userId="089d73b8-785c-4012-b931-81c632b6c9c7" providerId="ADAL" clId="{FCBBA687-5826-424B-B3B3-0E2970AB4403}" dt="2022-02-04T07:18:59.441" v="1823" actId="478"/>
          <ac:spMkLst>
            <pc:docMk/>
            <pc:sldMk cId="1533998495" sldId="379"/>
            <ac:spMk id="232" creationId="{77244BF1-866C-4EDA-8DFF-20AD982D6237}"/>
          </ac:spMkLst>
        </pc:spChg>
        <pc:spChg chg="del">
          <ac:chgData name="Sanders Wang" userId="089d73b8-785c-4012-b931-81c632b6c9c7" providerId="ADAL" clId="{FCBBA687-5826-424B-B3B3-0E2970AB4403}" dt="2022-02-04T07:18:59.441" v="1823" actId="478"/>
          <ac:spMkLst>
            <pc:docMk/>
            <pc:sldMk cId="1533998495" sldId="379"/>
            <ac:spMk id="235" creationId="{3115548A-9F7E-47C1-BA5A-46D22BEB0EEE}"/>
          </ac:spMkLst>
        </pc:spChg>
        <pc:spChg chg="del">
          <ac:chgData name="Sanders Wang" userId="089d73b8-785c-4012-b931-81c632b6c9c7" providerId="ADAL" clId="{FCBBA687-5826-424B-B3B3-0E2970AB4403}" dt="2022-02-04T07:18:59.441" v="1823" actId="478"/>
          <ac:spMkLst>
            <pc:docMk/>
            <pc:sldMk cId="1533998495" sldId="379"/>
            <ac:spMk id="236" creationId="{C314F579-6486-4325-A1A9-8BDB01DE66FB}"/>
          </ac:spMkLst>
        </pc:spChg>
        <pc:spChg chg="del">
          <ac:chgData name="Sanders Wang" userId="089d73b8-785c-4012-b931-81c632b6c9c7" providerId="ADAL" clId="{FCBBA687-5826-424B-B3B3-0E2970AB4403}" dt="2022-02-04T07:18:59.441" v="1823" actId="478"/>
          <ac:spMkLst>
            <pc:docMk/>
            <pc:sldMk cId="1533998495" sldId="379"/>
            <ac:spMk id="239" creationId="{07C758F4-34EA-4319-B5F0-743ACD796919}"/>
          </ac:spMkLst>
        </pc:spChg>
        <pc:spChg chg="del">
          <ac:chgData name="Sanders Wang" userId="089d73b8-785c-4012-b931-81c632b6c9c7" providerId="ADAL" clId="{FCBBA687-5826-424B-B3B3-0E2970AB4403}" dt="2022-02-04T07:18:59.441" v="1823" actId="478"/>
          <ac:spMkLst>
            <pc:docMk/>
            <pc:sldMk cId="1533998495" sldId="379"/>
            <ac:spMk id="243" creationId="{87D1B7E6-6E0A-41A6-A4C0-8B718EB36984}"/>
          </ac:spMkLst>
        </pc:spChg>
        <pc:spChg chg="del">
          <ac:chgData name="Sanders Wang" userId="089d73b8-785c-4012-b931-81c632b6c9c7" providerId="ADAL" clId="{FCBBA687-5826-424B-B3B3-0E2970AB4403}" dt="2022-02-04T07:18:59.441" v="1823" actId="478"/>
          <ac:spMkLst>
            <pc:docMk/>
            <pc:sldMk cId="1533998495" sldId="379"/>
            <ac:spMk id="270" creationId="{6DC4EE19-DEA8-485A-A2B9-24E7E4FBC995}"/>
          </ac:spMkLst>
        </pc:spChg>
        <pc:picChg chg="del">
          <ac:chgData name="Sanders Wang" userId="089d73b8-785c-4012-b931-81c632b6c9c7" providerId="ADAL" clId="{FCBBA687-5826-424B-B3B3-0E2970AB4403}" dt="2022-02-04T07:18:59.441" v="1823" actId="478"/>
          <ac:picMkLst>
            <pc:docMk/>
            <pc:sldMk cId="1533998495" sldId="379"/>
            <ac:picMk id="17" creationId="{1F70EB11-93F1-4728-B8AC-267C4D4B4C12}"/>
          </ac:picMkLst>
        </pc:picChg>
        <pc:picChg chg="del">
          <ac:chgData name="Sanders Wang" userId="089d73b8-785c-4012-b931-81c632b6c9c7" providerId="ADAL" clId="{FCBBA687-5826-424B-B3B3-0E2970AB4403}" dt="2022-02-04T07:18:59.441" v="1823" actId="478"/>
          <ac:picMkLst>
            <pc:docMk/>
            <pc:sldMk cId="1533998495" sldId="379"/>
            <ac:picMk id="66" creationId="{404BBE20-4347-46EB-BD36-7EF19F210B8C}"/>
          </ac:picMkLst>
        </pc:picChg>
        <pc:picChg chg="del">
          <ac:chgData name="Sanders Wang" userId="089d73b8-785c-4012-b931-81c632b6c9c7" providerId="ADAL" clId="{FCBBA687-5826-424B-B3B3-0E2970AB4403}" dt="2022-02-04T07:18:59.441" v="1823" actId="478"/>
          <ac:picMkLst>
            <pc:docMk/>
            <pc:sldMk cId="1533998495" sldId="379"/>
            <ac:picMk id="67" creationId="{EB742906-F88C-41E7-874E-A20E0862B83E}"/>
          </ac:picMkLst>
        </pc:picChg>
        <pc:picChg chg="del">
          <ac:chgData name="Sanders Wang" userId="089d73b8-785c-4012-b931-81c632b6c9c7" providerId="ADAL" clId="{FCBBA687-5826-424B-B3B3-0E2970AB4403}" dt="2022-02-04T07:18:59.441" v="1823" actId="478"/>
          <ac:picMkLst>
            <pc:docMk/>
            <pc:sldMk cId="1533998495" sldId="379"/>
            <ac:picMk id="69" creationId="{06D07761-8720-4040-BA9B-7A3C2FE54724}"/>
          </ac:picMkLst>
        </pc:picChg>
        <pc:picChg chg="del">
          <ac:chgData name="Sanders Wang" userId="089d73b8-785c-4012-b931-81c632b6c9c7" providerId="ADAL" clId="{FCBBA687-5826-424B-B3B3-0E2970AB4403}" dt="2022-02-04T07:18:59.441" v="1823" actId="478"/>
          <ac:picMkLst>
            <pc:docMk/>
            <pc:sldMk cId="1533998495" sldId="379"/>
            <ac:picMk id="87" creationId="{6ECD1C42-7EC5-4BCD-B15E-CEFA1D7193D1}"/>
          </ac:picMkLst>
        </pc:picChg>
        <pc:picChg chg="del">
          <ac:chgData name="Sanders Wang" userId="089d73b8-785c-4012-b931-81c632b6c9c7" providerId="ADAL" clId="{FCBBA687-5826-424B-B3B3-0E2970AB4403}" dt="2022-02-04T07:18:59.441" v="1823" actId="478"/>
          <ac:picMkLst>
            <pc:docMk/>
            <pc:sldMk cId="1533998495" sldId="379"/>
            <ac:picMk id="101" creationId="{A45C0A86-33A0-4134-B9EC-A237F0EF6A15}"/>
          </ac:picMkLst>
        </pc:picChg>
        <pc:picChg chg="del">
          <ac:chgData name="Sanders Wang" userId="089d73b8-785c-4012-b931-81c632b6c9c7" providerId="ADAL" clId="{FCBBA687-5826-424B-B3B3-0E2970AB4403}" dt="2022-02-04T07:18:59.441" v="1823" actId="478"/>
          <ac:picMkLst>
            <pc:docMk/>
            <pc:sldMk cId="1533998495" sldId="379"/>
            <ac:picMk id="102" creationId="{BCE7AB58-A7E5-4A55-B35D-E282590FD662}"/>
          </ac:picMkLst>
        </pc:picChg>
        <pc:picChg chg="del">
          <ac:chgData name="Sanders Wang" userId="089d73b8-785c-4012-b931-81c632b6c9c7" providerId="ADAL" clId="{FCBBA687-5826-424B-B3B3-0E2970AB4403}" dt="2022-02-04T07:18:59.441" v="1823" actId="478"/>
          <ac:picMkLst>
            <pc:docMk/>
            <pc:sldMk cId="1533998495" sldId="379"/>
            <ac:picMk id="104" creationId="{5A2163C9-4391-44E1-8885-CA8F4C035075}"/>
          </ac:picMkLst>
        </pc:picChg>
        <pc:picChg chg="del">
          <ac:chgData name="Sanders Wang" userId="089d73b8-785c-4012-b931-81c632b6c9c7" providerId="ADAL" clId="{FCBBA687-5826-424B-B3B3-0E2970AB4403}" dt="2022-02-04T07:18:59.441" v="1823" actId="478"/>
          <ac:picMkLst>
            <pc:docMk/>
            <pc:sldMk cId="1533998495" sldId="379"/>
            <ac:picMk id="105" creationId="{205FC524-64DA-4D64-B988-F86DD0E9BF2F}"/>
          </ac:picMkLst>
        </pc:picChg>
        <pc:picChg chg="del">
          <ac:chgData name="Sanders Wang" userId="089d73b8-785c-4012-b931-81c632b6c9c7" providerId="ADAL" clId="{FCBBA687-5826-424B-B3B3-0E2970AB4403}" dt="2022-02-04T07:18:59.441" v="1823" actId="478"/>
          <ac:picMkLst>
            <pc:docMk/>
            <pc:sldMk cId="1533998495" sldId="379"/>
            <ac:picMk id="106" creationId="{1F35EFD8-7684-44FA-8475-059748D8D483}"/>
          </ac:picMkLst>
        </pc:picChg>
        <pc:picChg chg="del">
          <ac:chgData name="Sanders Wang" userId="089d73b8-785c-4012-b931-81c632b6c9c7" providerId="ADAL" clId="{FCBBA687-5826-424B-B3B3-0E2970AB4403}" dt="2022-02-04T07:18:59.441" v="1823" actId="478"/>
          <ac:picMkLst>
            <pc:docMk/>
            <pc:sldMk cId="1533998495" sldId="379"/>
            <ac:picMk id="110" creationId="{0E249F06-08FE-4DA0-9D16-C80051A82F06}"/>
          </ac:picMkLst>
        </pc:picChg>
        <pc:picChg chg="del">
          <ac:chgData name="Sanders Wang" userId="089d73b8-785c-4012-b931-81c632b6c9c7" providerId="ADAL" clId="{FCBBA687-5826-424B-B3B3-0E2970AB4403}" dt="2022-02-04T07:18:59.441" v="1823" actId="478"/>
          <ac:picMkLst>
            <pc:docMk/>
            <pc:sldMk cId="1533998495" sldId="379"/>
            <ac:picMk id="116" creationId="{92ECF301-0D92-4478-8D34-B94F11D29FBE}"/>
          </ac:picMkLst>
        </pc:picChg>
        <pc:picChg chg="del">
          <ac:chgData name="Sanders Wang" userId="089d73b8-785c-4012-b931-81c632b6c9c7" providerId="ADAL" clId="{FCBBA687-5826-424B-B3B3-0E2970AB4403}" dt="2022-02-04T07:18:59.441" v="1823" actId="478"/>
          <ac:picMkLst>
            <pc:docMk/>
            <pc:sldMk cId="1533998495" sldId="379"/>
            <ac:picMk id="117" creationId="{1CF2427F-3602-42C6-ABAD-3EEF61B0B348}"/>
          </ac:picMkLst>
        </pc:picChg>
        <pc:picChg chg="del">
          <ac:chgData name="Sanders Wang" userId="089d73b8-785c-4012-b931-81c632b6c9c7" providerId="ADAL" clId="{FCBBA687-5826-424B-B3B3-0E2970AB4403}" dt="2022-02-04T07:18:59.441" v="1823" actId="478"/>
          <ac:picMkLst>
            <pc:docMk/>
            <pc:sldMk cId="1533998495" sldId="379"/>
            <ac:picMk id="118" creationId="{15CD5CB8-E8F9-41D7-9B65-118131A11EC0}"/>
          </ac:picMkLst>
        </pc:picChg>
        <pc:picChg chg="mod">
          <ac:chgData name="Sanders Wang" userId="089d73b8-785c-4012-b931-81c632b6c9c7" providerId="ADAL" clId="{FCBBA687-5826-424B-B3B3-0E2970AB4403}" dt="2022-02-04T07:19:24.892" v="1888" actId="1036"/>
          <ac:picMkLst>
            <pc:docMk/>
            <pc:sldMk cId="1533998495" sldId="379"/>
            <ac:picMk id="127" creationId="{77835A9B-E765-44A7-9E8E-68C3A249D58D}"/>
          </ac:picMkLst>
        </pc:picChg>
        <pc:picChg chg="del">
          <ac:chgData name="Sanders Wang" userId="089d73b8-785c-4012-b931-81c632b6c9c7" providerId="ADAL" clId="{FCBBA687-5826-424B-B3B3-0E2970AB4403}" dt="2022-02-04T07:18:59.441" v="1823" actId="478"/>
          <ac:picMkLst>
            <pc:docMk/>
            <pc:sldMk cId="1533998495" sldId="379"/>
            <ac:picMk id="128" creationId="{866993A8-73A7-4F4D-A1BA-95B42B62C6A8}"/>
          </ac:picMkLst>
        </pc:picChg>
        <pc:picChg chg="mod">
          <ac:chgData name="Sanders Wang" userId="089d73b8-785c-4012-b931-81c632b6c9c7" providerId="ADAL" clId="{FCBBA687-5826-424B-B3B3-0E2970AB4403}" dt="2022-02-04T07:19:24.892" v="1888" actId="1036"/>
          <ac:picMkLst>
            <pc:docMk/>
            <pc:sldMk cId="1533998495" sldId="379"/>
            <ac:picMk id="130" creationId="{2781FAFA-246B-4993-A960-F0DC1DC09672}"/>
          </ac:picMkLst>
        </pc:picChg>
        <pc:picChg chg="mod">
          <ac:chgData name="Sanders Wang" userId="089d73b8-785c-4012-b931-81c632b6c9c7" providerId="ADAL" clId="{FCBBA687-5826-424B-B3B3-0E2970AB4403}" dt="2022-02-04T07:19:24.892" v="1888" actId="1036"/>
          <ac:picMkLst>
            <pc:docMk/>
            <pc:sldMk cId="1533998495" sldId="379"/>
            <ac:picMk id="131" creationId="{BDDB3B4E-81C1-4CDD-8705-4A1F444A9070}"/>
          </ac:picMkLst>
        </pc:picChg>
        <pc:picChg chg="mod">
          <ac:chgData name="Sanders Wang" userId="089d73b8-785c-4012-b931-81c632b6c9c7" providerId="ADAL" clId="{FCBBA687-5826-424B-B3B3-0E2970AB4403}" dt="2022-02-04T07:19:24.892" v="1888" actId="1036"/>
          <ac:picMkLst>
            <pc:docMk/>
            <pc:sldMk cId="1533998495" sldId="379"/>
            <ac:picMk id="132" creationId="{185A2C7F-A6C9-4EA8-B86E-C112487B327A}"/>
          </ac:picMkLst>
        </pc:picChg>
        <pc:picChg chg="mod">
          <ac:chgData name="Sanders Wang" userId="089d73b8-785c-4012-b931-81c632b6c9c7" providerId="ADAL" clId="{FCBBA687-5826-424B-B3B3-0E2970AB4403}" dt="2022-02-04T07:19:24.892" v="1888" actId="1036"/>
          <ac:picMkLst>
            <pc:docMk/>
            <pc:sldMk cId="1533998495" sldId="379"/>
            <ac:picMk id="145" creationId="{F639FC80-A9E7-4AD8-8399-B1A0CEF63D1A}"/>
          </ac:picMkLst>
        </pc:picChg>
        <pc:cxnChg chg="add mod">
          <ac:chgData name="Sanders Wang" userId="089d73b8-785c-4012-b931-81c632b6c9c7" providerId="ADAL" clId="{FCBBA687-5826-424B-B3B3-0E2970AB4403}" dt="2022-02-04T12:49:23.300" v="2099" actId="1076"/>
          <ac:cxnSpMkLst>
            <pc:docMk/>
            <pc:sldMk cId="1533998495" sldId="379"/>
            <ac:cxnSpMk id="12" creationId="{C3468571-1E30-4CE6-A87B-79C6B0B5889A}"/>
          </ac:cxnSpMkLst>
        </pc:cxnChg>
        <pc:cxnChg chg="mod">
          <ac:chgData name="Sanders Wang" userId="089d73b8-785c-4012-b931-81c632b6c9c7" providerId="ADAL" clId="{FCBBA687-5826-424B-B3B3-0E2970AB4403}" dt="2022-02-04T13:03:15.454" v="2205" actId="14100"/>
          <ac:cxnSpMkLst>
            <pc:docMk/>
            <pc:sldMk cId="1533998495" sldId="379"/>
            <ac:cxnSpMk id="74" creationId="{7C05F17E-71C9-4AB2-A7F9-69097C49DF36}"/>
          </ac:cxnSpMkLst>
        </pc:cxnChg>
        <pc:cxnChg chg="del mod">
          <ac:chgData name="Sanders Wang" userId="089d73b8-785c-4012-b931-81c632b6c9c7" providerId="ADAL" clId="{FCBBA687-5826-424B-B3B3-0E2970AB4403}" dt="2022-02-04T13:03:19.557" v="2206" actId="478"/>
          <ac:cxnSpMkLst>
            <pc:docMk/>
            <pc:sldMk cId="1533998495" sldId="379"/>
            <ac:cxnSpMk id="78" creationId="{9F35C72F-AC0A-4B9C-9572-C54384F3B152}"/>
          </ac:cxnSpMkLst>
        </pc:cxnChg>
        <pc:cxnChg chg="del">
          <ac:chgData name="Sanders Wang" userId="089d73b8-785c-4012-b931-81c632b6c9c7" providerId="ADAL" clId="{FCBBA687-5826-424B-B3B3-0E2970AB4403}" dt="2022-02-04T07:18:59.441" v="1823" actId="478"/>
          <ac:cxnSpMkLst>
            <pc:docMk/>
            <pc:sldMk cId="1533998495" sldId="379"/>
            <ac:cxnSpMk id="79" creationId="{92C71490-4A1B-4CBF-9A33-B1591D48C439}"/>
          </ac:cxnSpMkLst>
        </pc:cxnChg>
        <pc:cxnChg chg="mod">
          <ac:chgData name="Sanders Wang" userId="089d73b8-785c-4012-b931-81c632b6c9c7" providerId="ADAL" clId="{FCBBA687-5826-424B-B3B3-0E2970AB4403}" dt="2022-02-04T07:19:49.562" v="1892" actId="14100"/>
          <ac:cxnSpMkLst>
            <pc:docMk/>
            <pc:sldMk cId="1533998495" sldId="379"/>
            <ac:cxnSpMk id="81" creationId="{11408CDE-A932-428B-95C1-A60F8EDEBA7F}"/>
          </ac:cxnSpMkLst>
        </pc:cxnChg>
        <pc:cxnChg chg="del">
          <ac:chgData name="Sanders Wang" userId="089d73b8-785c-4012-b931-81c632b6c9c7" providerId="ADAL" clId="{FCBBA687-5826-424B-B3B3-0E2970AB4403}" dt="2022-02-04T07:18:59.441" v="1823" actId="478"/>
          <ac:cxnSpMkLst>
            <pc:docMk/>
            <pc:sldMk cId="1533998495" sldId="379"/>
            <ac:cxnSpMk id="84" creationId="{5DC64883-7BE9-4FF1-B7ED-3936056299B3}"/>
          </ac:cxnSpMkLst>
        </pc:cxnChg>
        <pc:cxnChg chg="del">
          <ac:chgData name="Sanders Wang" userId="089d73b8-785c-4012-b931-81c632b6c9c7" providerId="ADAL" clId="{FCBBA687-5826-424B-B3B3-0E2970AB4403}" dt="2022-02-04T07:18:59.441" v="1823" actId="478"/>
          <ac:cxnSpMkLst>
            <pc:docMk/>
            <pc:sldMk cId="1533998495" sldId="379"/>
            <ac:cxnSpMk id="89" creationId="{9802B236-5CB8-42F4-8ED7-725ECDA4B579}"/>
          </ac:cxnSpMkLst>
        </pc:cxnChg>
        <pc:cxnChg chg="del">
          <ac:chgData name="Sanders Wang" userId="089d73b8-785c-4012-b931-81c632b6c9c7" providerId="ADAL" clId="{FCBBA687-5826-424B-B3B3-0E2970AB4403}" dt="2022-02-04T07:18:59.441" v="1823" actId="478"/>
          <ac:cxnSpMkLst>
            <pc:docMk/>
            <pc:sldMk cId="1533998495" sldId="379"/>
            <ac:cxnSpMk id="92" creationId="{2C6F26E5-E780-4BB1-8B1B-92BA0BEC8C44}"/>
          </ac:cxnSpMkLst>
        </pc:cxnChg>
        <pc:cxnChg chg="del">
          <ac:chgData name="Sanders Wang" userId="089d73b8-785c-4012-b931-81c632b6c9c7" providerId="ADAL" clId="{FCBBA687-5826-424B-B3B3-0E2970AB4403}" dt="2022-02-04T07:18:59.441" v="1823" actId="478"/>
          <ac:cxnSpMkLst>
            <pc:docMk/>
            <pc:sldMk cId="1533998495" sldId="379"/>
            <ac:cxnSpMk id="93" creationId="{32542E92-097B-48F9-8707-274AE836A394}"/>
          </ac:cxnSpMkLst>
        </pc:cxnChg>
        <pc:cxnChg chg="del">
          <ac:chgData name="Sanders Wang" userId="089d73b8-785c-4012-b931-81c632b6c9c7" providerId="ADAL" clId="{FCBBA687-5826-424B-B3B3-0E2970AB4403}" dt="2022-02-04T07:18:59.441" v="1823" actId="478"/>
          <ac:cxnSpMkLst>
            <pc:docMk/>
            <pc:sldMk cId="1533998495" sldId="379"/>
            <ac:cxnSpMk id="95" creationId="{6C74782A-E712-4084-8C72-414384676111}"/>
          </ac:cxnSpMkLst>
        </pc:cxnChg>
        <pc:cxnChg chg="del">
          <ac:chgData name="Sanders Wang" userId="089d73b8-785c-4012-b931-81c632b6c9c7" providerId="ADAL" clId="{FCBBA687-5826-424B-B3B3-0E2970AB4403}" dt="2022-02-04T07:18:59.441" v="1823" actId="478"/>
          <ac:cxnSpMkLst>
            <pc:docMk/>
            <pc:sldMk cId="1533998495" sldId="379"/>
            <ac:cxnSpMk id="99" creationId="{E0FADC3F-FE28-4497-93DB-323D9D77E95B}"/>
          </ac:cxnSpMkLst>
        </pc:cxnChg>
        <pc:cxnChg chg="add mod">
          <ac:chgData name="Sanders Wang" userId="089d73b8-785c-4012-b931-81c632b6c9c7" providerId="ADAL" clId="{FCBBA687-5826-424B-B3B3-0E2970AB4403}" dt="2022-02-04T12:49:33.643" v="2102" actId="1076"/>
          <ac:cxnSpMkLst>
            <pc:docMk/>
            <pc:sldMk cId="1533998495" sldId="379"/>
            <ac:cxnSpMk id="103" creationId="{9B0C1B30-4103-408A-A031-64FA776B64C6}"/>
          </ac:cxnSpMkLst>
        </pc:cxnChg>
        <pc:cxnChg chg="del">
          <ac:chgData name="Sanders Wang" userId="089d73b8-785c-4012-b931-81c632b6c9c7" providerId="ADAL" clId="{FCBBA687-5826-424B-B3B3-0E2970AB4403}" dt="2022-02-04T07:18:59.441" v="1823" actId="478"/>
          <ac:cxnSpMkLst>
            <pc:docMk/>
            <pc:sldMk cId="1533998495" sldId="379"/>
            <ac:cxnSpMk id="107" creationId="{F8C2EA41-1BED-4254-A599-0B527718FE94}"/>
          </ac:cxnSpMkLst>
        </pc:cxnChg>
        <pc:cxnChg chg="mod">
          <ac:chgData name="Sanders Wang" userId="089d73b8-785c-4012-b931-81c632b6c9c7" providerId="ADAL" clId="{FCBBA687-5826-424B-B3B3-0E2970AB4403}" dt="2022-02-04T07:21:31.590" v="1917" actId="14100"/>
          <ac:cxnSpMkLst>
            <pc:docMk/>
            <pc:sldMk cId="1533998495" sldId="379"/>
            <ac:cxnSpMk id="112" creationId="{F7F0C47A-9860-421E-9778-C067C052D764}"/>
          </ac:cxnSpMkLst>
        </pc:cxnChg>
        <pc:cxnChg chg="mod">
          <ac:chgData name="Sanders Wang" userId="089d73b8-785c-4012-b931-81c632b6c9c7" providerId="ADAL" clId="{FCBBA687-5826-424B-B3B3-0E2970AB4403}" dt="2022-02-04T07:19:24.892" v="1888" actId="1036"/>
          <ac:cxnSpMkLst>
            <pc:docMk/>
            <pc:sldMk cId="1533998495" sldId="379"/>
            <ac:cxnSpMk id="144" creationId="{0897B4E6-5DE1-46B8-9F09-C999C7D3476C}"/>
          </ac:cxnSpMkLst>
        </pc:cxnChg>
        <pc:cxnChg chg="mod">
          <ac:chgData name="Sanders Wang" userId="089d73b8-785c-4012-b931-81c632b6c9c7" providerId="ADAL" clId="{FCBBA687-5826-424B-B3B3-0E2970AB4403}" dt="2022-02-04T07:19:24.892" v="1888" actId="1036"/>
          <ac:cxnSpMkLst>
            <pc:docMk/>
            <pc:sldMk cId="1533998495" sldId="379"/>
            <ac:cxnSpMk id="147" creationId="{976D8A48-E815-44A2-A6F9-E6A0044B53AF}"/>
          </ac:cxnSpMkLst>
        </pc:cxnChg>
        <pc:cxnChg chg="del">
          <ac:chgData name="Sanders Wang" userId="089d73b8-785c-4012-b931-81c632b6c9c7" providerId="ADAL" clId="{FCBBA687-5826-424B-B3B3-0E2970AB4403}" dt="2022-02-04T07:18:59.441" v="1823" actId="478"/>
          <ac:cxnSpMkLst>
            <pc:docMk/>
            <pc:sldMk cId="1533998495" sldId="379"/>
            <ac:cxnSpMk id="244" creationId="{3682EF30-1CE0-40A2-92F2-1BA1DE94FA64}"/>
          </ac:cxnSpMkLst>
        </pc:cxnChg>
        <pc:cxnChg chg="del">
          <ac:chgData name="Sanders Wang" userId="089d73b8-785c-4012-b931-81c632b6c9c7" providerId="ADAL" clId="{FCBBA687-5826-424B-B3B3-0E2970AB4403}" dt="2022-02-04T07:18:59.441" v="1823" actId="478"/>
          <ac:cxnSpMkLst>
            <pc:docMk/>
            <pc:sldMk cId="1533998495" sldId="379"/>
            <ac:cxnSpMk id="247" creationId="{06219B91-E41D-496C-9051-6A6B47EDE7FA}"/>
          </ac:cxnSpMkLst>
        </pc:cxnChg>
        <pc:cxnChg chg="del">
          <ac:chgData name="Sanders Wang" userId="089d73b8-785c-4012-b931-81c632b6c9c7" providerId="ADAL" clId="{FCBBA687-5826-424B-B3B3-0E2970AB4403}" dt="2022-02-04T07:18:59.441" v="1823" actId="478"/>
          <ac:cxnSpMkLst>
            <pc:docMk/>
            <pc:sldMk cId="1533998495" sldId="379"/>
            <ac:cxnSpMk id="250" creationId="{86BB0CCA-909B-4CA1-A864-B4D25E879C73}"/>
          </ac:cxnSpMkLst>
        </pc:cxnChg>
        <pc:cxnChg chg="del">
          <ac:chgData name="Sanders Wang" userId="089d73b8-785c-4012-b931-81c632b6c9c7" providerId="ADAL" clId="{FCBBA687-5826-424B-B3B3-0E2970AB4403}" dt="2022-02-04T07:18:59.441" v="1823" actId="478"/>
          <ac:cxnSpMkLst>
            <pc:docMk/>
            <pc:sldMk cId="1533998495" sldId="379"/>
            <ac:cxnSpMk id="253" creationId="{99323FB0-44AF-49FF-B13F-A2F7CD4AC7A3}"/>
          </ac:cxnSpMkLst>
        </pc:cxnChg>
      </pc:sldChg>
    </pc:docChg>
  </pc:docChgLst>
  <pc:docChgLst>
    <pc:chgData name="Sanders Wang" userId="089d73b8-785c-4012-b931-81c632b6c9c7" providerId="ADAL" clId="{77B6739D-19CC-4829-9460-2742F6CF2CAB}"/>
    <pc:docChg chg="modSld">
      <pc:chgData name="Sanders Wang" userId="089d73b8-785c-4012-b931-81c632b6c9c7" providerId="ADAL" clId="{77B6739D-19CC-4829-9460-2742F6CF2CAB}" dt="2022-04-16T19:20:25.213" v="2" actId="20577"/>
      <pc:docMkLst>
        <pc:docMk/>
      </pc:docMkLst>
      <pc:sldChg chg="modSp mod">
        <pc:chgData name="Sanders Wang" userId="089d73b8-785c-4012-b931-81c632b6c9c7" providerId="ADAL" clId="{77B6739D-19CC-4829-9460-2742F6CF2CAB}" dt="2022-04-16T19:20:25.213" v="2" actId="20577"/>
        <pc:sldMkLst>
          <pc:docMk/>
          <pc:sldMk cId="1533998495" sldId="379"/>
        </pc:sldMkLst>
        <pc:spChg chg="mod">
          <ac:chgData name="Sanders Wang" userId="089d73b8-785c-4012-b931-81c632b6c9c7" providerId="ADAL" clId="{77B6739D-19CC-4829-9460-2742F6CF2CAB}" dt="2022-04-16T19:20:25.213" v="2" actId="20577"/>
          <ac:spMkLst>
            <pc:docMk/>
            <pc:sldMk cId="1533998495" sldId="379"/>
            <ac:spMk id="155" creationId="{55A3C2FF-7EAC-4E79-B39D-0789F0EFF2E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84E96-7CA0-4E21-ADA3-37D760A97C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4FBA60-B179-48D7-A4E7-602F64C355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80E74-8E8A-43A7-97BC-B13A731A5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51A9-8B01-4704-92AD-5BA76AADB362}" type="datetimeFigureOut">
              <a:rPr lang="sv-SE" smtClean="0"/>
              <a:t>2022-04-16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082C9-B6DA-4554-B1E8-77BFFBBEF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A9D6E-1700-4051-8118-50DDC4CE8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5065-EE53-40D7-9EE9-1F68D41DB46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583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CFC75-A29B-499F-83C7-DEF7C35D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84481-8629-4C2B-85DE-5D61D3484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E457D-3799-4DEB-8335-923F82220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51A9-8B01-4704-92AD-5BA76AADB362}" type="datetimeFigureOut">
              <a:rPr lang="sv-SE" smtClean="0"/>
              <a:t>2022-04-16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DF2B3-8E05-4E23-9BB3-760CCB96D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1A522-4E90-43CB-97DE-D7D371F88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5065-EE53-40D7-9EE9-1F68D41DB46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1154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8F6EEB-98D2-4355-9F79-8F6DB44529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49E854-82E7-4F74-8871-B5602C0D4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90469-2EE4-4830-9B5A-AB7420584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51A9-8B01-4704-92AD-5BA76AADB362}" type="datetimeFigureOut">
              <a:rPr lang="sv-SE" smtClean="0"/>
              <a:t>2022-04-16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8B26D-5042-4A57-8161-533483F9F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AA75F-9E71-4925-B982-312F612B6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5065-EE53-40D7-9EE9-1F68D41DB46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8132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BB7B5-7B42-45DE-9A01-8CA99E9B8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83399-FB3F-4A76-8504-5682591A2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22AFB-43FE-4875-AC6F-99BB956B7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51A9-8B01-4704-92AD-5BA76AADB362}" type="datetimeFigureOut">
              <a:rPr lang="sv-SE" smtClean="0"/>
              <a:t>2022-04-16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46076-34CF-4B0B-8721-4A3B72FC8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307F7-245A-48F0-8BF3-CD73E8EB2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5065-EE53-40D7-9EE9-1F68D41DB46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5292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F3C9F-AC7B-4C49-9B81-4BD7AE0E0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40F95A-AB57-4128-A866-7DA23AC72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6FC8E-F08F-464C-BB22-8FEDC3CA0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51A9-8B01-4704-92AD-5BA76AADB362}" type="datetimeFigureOut">
              <a:rPr lang="sv-SE" smtClean="0"/>
              <a:t>2022-04-16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DDE8A-A650-4657-8730-8730179F1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C4674-88DC-4C3F-BE0F-4586740C5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5065-EE53-40D7-9EE9-1F68D41DB46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84870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16A4-2511-42B2-8AEB-16C2E2DBF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69A87-31A9-4883-A12E-B951A6A1E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B743BD-283C-420A-BE84-65362F3789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7A0E4-BBFD-48A2-95D4-A6A78F5B7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51A9-8B01-4704-92AD-5BA76AADB362}" type="datetimeFigureOut">
              <a:rPr lang="sv-SE" smtClean="0"/>
              <a:t>2022-04-16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7D683C-DCB6-4CA9-8F20-A4B1A915C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0D39A-C20A-4D84-87FA-6D2249D5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5065-EE53-40D7-9EE9-1F68D41DB46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85606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189FD-604A-425B-9967-6E8CE138B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6F2DC-AD68-44C2-AD87-7444CDFD2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3B3DBF-A73E-4B4A-8B03-F367A2937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7DD2F-5AFE-4F15-9486-01ADB3FE28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A2E43A-8323-49FE-9080-758369E215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B5855E-3272-45C7-90DA-B000B2DF4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51A9-8B01-4704-92AD-5BA76AADB362}" type="datetimeFigureOut">
              <a:rPr lang="sv-SE" smtClean="0"/>
              <a:t>2022-04-16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A17727-36CA-4BC7-B4C7-6C6C2A839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BA5CA0-A52D-428A-85F1-3E2FD4895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5065-EE53-40D7-9EE9-1F68D41DB46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1699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C1080-C3DE-45DD-B9D2-D6C726D9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CC6666-248C-4624-80D5-FDC090951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51A9-8B01-4704-92AD-5BA76AADB362}" type="datetimeFigureOut">
              <a:rPr lang="sv-SE" smtClean="0"/>
              <a:t>2022-04-16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2765B5-6D95-45A8-AD82-8A14F68D3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441CF-B6CD-4E2D-B397-B73DAF5E6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5065-EE53-40D7-9EE9-1F68D41DB46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5976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520361-5A88-4BC0-BD57-2A1C2D455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51A9-8B01-4704-92AD-5BA76AADB362}" type="datetimeFigureOut">
              <a:rPr lang="sv-SE" smtClean="0"/>
              <a:t>2022-04-16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F3C441-B0EE-4E4D-A55D-F91B92C3F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D3339-5962-4924-AA94-F01525B0F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5065-EE53-40D7-9EE9-1F68D41DB46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67903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A07A0-168F-4E59-B34B-A911DEDB2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2BE5E-319E-405E-BD19-AD408EABC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4C8FB-AC10-410E-9682-8BD041770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B121B7-A2AD-45BE-826A-2AAFB9196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51A9-8B01-4704-92AD-5BA76AADB362}" type="datetimeFigureOut">
              <a:rPr lang="sv-SE" smtClean="0"/>
              <a:t>2022-04-16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DBA49F-D9AE-49F9-9CE7-DF089E652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2FC5C3-4656-4BF4-B551-588907AFF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5065-EE53-40D7-9EE9-1F68D41DB46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96694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67BE-38D6-4660-859E-B4FCE7EB0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EBC09B-2CF3-4697-AB2F-65F178CF51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90D22-690B-4EA4-AC17-90DB06A78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857F82-CB89-4931-BDFD-945B32B53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C51A9-8B01-4704-92AD-5BA76AADB362}" type="datetimeFigureOut">
              <a:rPr lang="sv-SE" smtClean="0"/>
              <a:t>2022-04-16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679F9-DF7E-4276-9C7D-9357932DE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A89192-6F78-417C-BFDD-1A81E832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65065-EE53-40D7-9EE9-1F68D41DB46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79555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1EBA1A-24A9-4541-BF06-92C0B827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00851-1976-4674-925D-D21297DF7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20F7E-9814-4DBE-9B10-6BA469574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C51A9-8B01-4704-92AD-5BA76AADB362}" type="datetimeFigureOut">
              <a:rPr lang="sv-SE" smtClean="0"/>
              <a:t>2022-04-16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83862-6C7E-4CE3-9F90-0364769DCD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1F4AD-04A4-4DAB-82AC-9AB14EF189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65065-EE53-40D7-9EE9-1F68D41DB46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04442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s://www.onlinewebfonts.com/icon/456271" TargetMode="Externa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hyperlink" Target="https://www.iconfinder.com/icons/1561162/conflict_military_soldier_swords_war_weapon_icon" TargetMode="External"/><Relationship Id="rId21" Type="http://schemas.openxmlformats.org/officeDocument/2006/relationships/hyperlink" Target="https://commons.wikimedia.org/wiki/Category:Nuvola_PNG_icons" TargetMode="External"/><Relationship Id="rId7" Type="http://schemas.openxmlformats.org/officeDocument/2006/relationships/hyperlink" Target="https://www.vecteezy.com/vector-art/583546-coins-icon-vector" TargetMode="External"/><Relationship Id="rId12" Type="http://schemas.openxmlformats.org/officeDocument/2006/relationships/image" Target="../media/image6.png"/><Relationship Id="rId17" Type="http://schemas.openxmlformats.org/officeDocument/2006/relationships/hyperlink" Target="https://commons.wikimedia.org/wiki/File:Nuvola_USA_flag.svg" TargetMode="External"/><Relationship Id="rId25" Type="http://schemas.openxmlformats.org/officeDocument/2006/relationships/hyperlink" Target="https://www.vectorico.com/italian-flag/" TargetMode="External"/><Relationship Id="rId33" Type="http://schemas.openxmlformats.org/officeDocument/2006/relationships/hyperlink" Target="https://www.britannica.com/topic/flag-of-Union-of-Soviet-Socialist-Republics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11" Type="http://schemas.openxmlformats.org/officeDocument/2006/relationships/hyperlink" Target="https://commons.wikimedia.org/wiki/File:Unesco_Cultural_Heritage_logo.svg" TargetMode="External"/><Relationship Id="rId24" Type="http://schemas.openxmlformats.org/officeDocument/2006/relationships/image" Target="../media/image12.png"/><Relationship Id="rId32" Type="http://schemas.openxmlformats.org/officeDocument/2006/relationships/image" Target="../media/image17.jpg"/><Relationship Id="rId5" Type="http://schemas.openxmlformats.org/officeDocument/2006/relationships/hyperlink" Target="https://cn.depositphotos.com/98885286/stock-illustration-technical-support-line-icon.html" TargetMode="External"/><Relationship Id="rId15" Type="http://schemas.openxmlformats.org/officeDocument/2006/relationships/hyperlink" Target="https://openclipart.org/detail/2242" TargetMode="External"/><Relationship Id="rId23" Type="http://schemas.openxmlformats.org/officeDocument/2006/relationships/hyperlink" Target="http://wikivisually.com/wiki/Russian_Empire_at_the_1900_Summer_Olympics" TargetMode="External"/><Relationship Id="rId28" Type="http://schemas.openxmlformats.org/officeDocument/2006/relationships/image" Target="../media/image14.png"/><Relationship Id="rId10" Type="http://schemas.openxmlformats.org/officeDocument/2006/relationships/image" Target="../media/image5.png"/><Relationship Id="rId19" Type="http://schemas.openxmlformats.org/officeDocument/2006/relationships/hyperlink" Target="https://commons.wikimedia.org/wiki/File:Flag_of_the_United_Kingdom_(2-3).svg" TargetMode="External"/><Relationship Id="rId31" Type="http://schemas.openxmlformats.org/officeDocument/2006/relationships/hyperlink" Target="http://getdrawings.com/fail-icon" TargetMode="External"/><Relationship Id="rId4" Type="http://schemas.openxmlformats.org/officeDocument/2006/relationships/image" Target="../media/image2.jpg"/><Relationship Id="rId9" Type="http://schemas.openxmlformats.org/officeDocument/2006/relationships/hyperlink" Target="https://svgsilh.com/tag/religion-15.html" TargetMode="Externa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hyperlink" Target="http://fr.wikiversity.org/wiki/Fichier:Nuvola_German_flag.svg" TargetMode="External"/><Relationship Id="rId30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s://www.onlinewebfonts.com/icon/456271" TargetMode="External"/><Relationship Id="rId18" Type="http://schemas.openxmlformats.org/officeDocument/2006/relationships/image" Target="../media/image8.png"/><Relationship Id="rId26" Type="http://schemas.openxmlformats.org/officeDocument/2006/relationships/image" Target="../media/image20.png"/><Relationship Id="rId3" Type="http://schemas.openxmlformats.org/officeDocument/2006/relationships/hyperlink" Target="https://www.iconfinder.com/icons/1561162/conflict_military_soldier_swords_war_weapon_icon" TargetMode="External"/><Relationship Id="rId21" Type="http://schemas.openxmlformats.org/officeDocument/2006/relationships/hyperlink" Target="https://commons.wikimedia.org/wiki/File:Flag_of_the_United_Kingdom_(2-3).svg" TargetMode="External"/><Relationship Id="rId7" Type="http://schemas.openxmlformats.org/officeDocument/2006/relationships/hyperlink" Target="https://www.vecteezy.com/vector-art/583546-coins-icon-vector" TargetMode="External"/><Relationship Id="rId12" Type="http://schemas.openxmlformats.org/officeDocument/2006/relationships/image" Target="../media/image6.png"/><Relationship Id="rId17" Type="http://schemas.openxmlformats.org/officeDocument/2006/relationships/hyperlink" Target="http://wikivisually.com/wiki/Russian_Empire_at_the_1900_Summer_Olympics" TargetMode="External"/><Relationship Id="rId25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9.png"/><Relationship Id="rId29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11" Type="http://schemas.openxmlformats.org/officeDocument/2006/relationships/hyperlink" Target="https://commons.wikimedia.org/wiki/File:Unesco_Cultural_Heritage_logo.svg" TargetMode="External"/><Relationship Id="rId24" Type="http://schemas.openxmlformats.org/officeDocument/2006/relationships/image" Target="../media/image18.png"/><Relationship Id="rId5" Type="http://schemas.openxmlformats.org/officeDocument/2006/relationships/hyperlink" Target="https://cn.depositphotos.com/98885286/stock-illustration-technical-support-line-icon.html" TargetMode="External"/><Relationship Id="rId15" Type="http://schemas.openxmlformats.org/officeDocument/2006/relationships/hyperlink" Target="http://fr.wikiversity.org/wiki/Fichier:Nuvola_German_flag.svg" TargetMode="External"/><Relationship Id="rId23" Type="http://schemas.openxmlformats.org/officeDocument/2006/relationships/hyperlink" Target="https://commons.wikimedia.org/wiki/Category:Nuvola_PNG_icons" TargetMode="External"/><Relationship Id="rId28" Type="http://schemas.openxmlformats.org/officeDocument/2006/relationships/hyperlink" Target="http://getdrawings.com/fail-icon" TargetMode="External"/><Relationship Id="rId10" Type="http://schemas.openxmlformats.org/officeDocument/2006/relationships/image" Target="../media/image5.png"/><Relationship Id="rId19" Type="http://schemas.openxmlformats.org/officeDocument/2006/relationships/hyperlink" Target="https://commons.wikimedia.org/wiki/File:Nuvola_USA_flag.svg" TargetMode="External"/><Relationship Id="rId4" Type="http://schemas.openxmlformats.org/officeDocument/2006/relationships/image" Target="../media/image2.jpg"/><Relationship Id="rId9" Type="http://schemas.openxmlformats.org/officeDocument/2006/relationships/hyperlink" Target="https://svgsilh.com/tag/religion-15.html" TargetMode="External"/><Relationship Id="rId14" Type="http://schemas.openxmlformats.org/officeDocument/2006/relationships/image" Target="../media/image13.png"/><Relationship Id="rId22" Type="http://schemas.openxmlformats.org/officeDocument/2006/relationships/image" Target="../media/image10.png"/><Relationship Id="rId27" Type="http://schemas.openxmlformats.org/officeDocument/2006/relationships/image" Target="../media/image16.png"/><Relationship Id="rId30" Type="http://schemas.openxmlformats.org/officeDocument/2006/relationships/hyperlink" Target="https://www.britannica.com/topic/flag-of-Union-of-Soviet-Socialist-Republic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s://www.onlinewebfonts.com/icon/456271" TargetMode="External"/><Relationship Id="rId18" Type="http://schemas.openxmlformats.org/officeDocument/2006/relationships/image" Target="../media/image16.png"/><Relationship Id="rId3" Type="http://schemas.openxmlformats.org/officeDocument/2006/relationships/hyperlink" Target="https://www.iconfinder.com/icons/1561162/conflict_military_soldier_swords_war_weapon_icon" TargetMode="External"/><Relationship Id="rId7" Type="http://schemas.openxmlformats.org/officeDocument/2006/relationships/hyperlink" Target="https://www.vecteezy.com/vector-art/583546-coins-icon-vector" TargetMode="External"/><Relationship Id="rId12" Type="http://schemas.openxmlformats.org/officeDocument/2006/relationships/image" Target="../media/image6.png"/><Relationship Id="rId17" Type="http://schemas.openxmlformats.org/officeDocument/2006/relationships/hyperlink" Target="https://commons.wikimedia.org/wiki/File:Nuvola_USA_flag.svg" TargetMode="Externa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11" Type="http://schemas.openxmlformats.org/officeDocument/2006/relationships/hyperlink" Target="https://commons.wikimedia.org/wiki/File:Unesco_Cultural_Heritage_logo.svg" TargetMode="External"/><Relationship Id="rId5" Type="http://schemas.openxmlformats.org/officeDocument/2006/relationships/hyperlink" Target="https://cn.depositphotos.com/98885286/stock-illustration-technical-support-line-icon.html" TargetMode="External"/><Relationship Id="rId15" Type="http://schemas.openxmlformats.org/officeDocument/2006/relationships/hyperlink" Target="https://www.britannica.com/topic/flag-of-Union-of-Soviet-Socialist-Republics" TargetMode="External"/><Relationship Id="rId10" Type="http://schemas.openxmlformats.org/officeDocument/2006/relationships/image" Target="../media/image5.png"/><Relationship Id="rId19" Type="http://schemas.openxmlformats.org/officeDocument/2006/relationships/hyperlink" Target="http://getdrawings.com/fail-icon" TargetMode="External"/><Relationship Id="rId4" Type="http://schemas.openxmlformats.org/officeDocument/2006/relationships/image" Target="../media/image2.jpg"/><Relationship Id="rId9" Type="http://schemas.openxmlformats.org/officeDocument/2006/relationships/hyperlink" Target="https://svgsilh.com/tag/religion-15.html" TargetMode="External"/><Relationship Id="rId1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15.png"/><Relationship Id="rId18" Type="http://schemas.openxmlformats.org/officeDocument/2006/relationships/image" Target="../media/image33.pn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12" Type="http://schemas.openxmlformats.org/officeDocument/2006/relationships/image" Target="../media/image14.png"/><Relationship Id="rId17" Type="http://schemas.openxmlformats.org/officeDocument/2006/relationships/image" Target="../media/image32.png"/><Relationship Id="rId2" Type="http://schemas.openxmlformats.org/officeDocument/2006/relationships/image" Target="../media/image21.jpeg"/><Relationship Id="rId16" Type="http://schemas.openxmlformats.org/officeDocument/2006/relationships/image" Target="../media/image31.png"/><Relationship Id="rId20" Type="http://schemas.openxmlformats.org/officeDocument/2006/relationships/hyperlink" Target="https://commons.wikimedia.org/wiki/File:Flag_of_the_United_Kingdom_(2-3).sv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5" Type="http://schemas.openxmlformats.org/officeDocument/2006/relationships/hyperlink" Target="https://commons.wikimedia.org/wiki/Category:Nuvola_PNG_icons" TargetMode="External"/><Relationship Id="rId10" Type="http://schemas.openxmlformats.org/officeDocument/2006/relationships/image" Target="../media/image29.jpeg"/><Relationship Id="rId19" Type="http://schemas.openxmlformats.org/officeDocument/2006/relationships/image" Target="../media/image9.pn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2.jpeg"/><Relationship Id="rId18" Type="http://schemas.openxmlformats.org/officeDocument/2006/relationships/image" Target="../media/image47.jpeg"/><Relationship Id="rId3" Type="http://schemas.openxmlformats.org/officeDocument/2006/relationships/image" Target="../media/image35.jpeg"/><Relationship Id="rId21" Type="http://schemas.openxmlformats.org/officeDocument/2006/relationships/image" Target="../media/image50.jpeg"/><Relationship Id="rId7" Type="http://schemas.openxmlformats.org/officeDocument/2006/relationships/image" Target="../media/image37.jpeg"/><Relationship Id="rId12" Type="http://schemas.openxmlformats.org/officeDocument/2006/relationships/image" Target="../media/image41.png"/><Relationship Id="rId17" Type="http://schemas.openxmlformats.org/officeDocument/2006/relationships/image" Target="../media/image46.jpeg"/><Relationship Id="rId2" Type="http://schemas.openxmlformats.org/officeDocument/2006/relationships/image" Target="../media/image34.png"/><Relationship Id="rId16" Type="http://schemas.openxmlformats.org/officeDocument/2006/relationships/image" Target="../media/image45.png"/><Relationship Id="rId20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40.jpeg"/><Relationship Id="rId5" Type="http://schemas.openxmlformats.org/officeDocument/2006/relationships/image" Target="../media/image36.jpeg"/><Relationship Id="rId15" Type="http://schemas.openxmlformats.org/officeDocument/2006/relationships/image" Target="../media/image44.jpe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18.png"/><Relationship Id="rId9" Type="http://schemas.openxmlformats.org/officeDocument/2006/relationships/image" Target="../media/image38.jpeg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s://www.vectorico.com/italian-flag/" TargetMode="External"/><Relationship Id="rId18" Type="http://schemas.openxmlformats.org/officeDocument/2006/relationships/image" Target="../media/image53.png"/><Relationship Id="rId26" Type="http://schemas.openxmlformats.org/officeDocument/2006/relationships/image" Target="../media/image4.png"/><Relationship Id="rId3" Type="http://schemas.openxmlformats.org/officeDocument/2006/relationships/hyperlink" Target="https://sv.wikipedia.org/wiki/Fil:Nuvola_Swedish_flag.svg" TargetMode="External"/><Relationship Id="rId21" Type="http://schemas.openxmlformats.org/officeDocument/2006/relationships/hyperlink" Target="https://www.iconfinder.com/icons/1561162/conflict_military_soldier_swords_war_weapon_icon" TargetMode="External"/><Relationship Id="rId7" Type="http://schemas.openxmlformats.org/officeDocument/2006/relationships/hyperlink" Target="https://commons.wikimedia.org/wiki/File:Flag_of_the_United_Kingdom_(2-3).svg" TargetMode="External"/><Relationship Id="rId12" Type="http://schemas.openxmlformats.org/officeDocument/2006/relationships/image" Target="../media/image12.png"/><Relationship Id="rId17" Type="http://schemas.openxmlformats.org/officeDocument/2006/relationships/hyperlink" Target="http://pngimg.com/download/64849" TargetMode="External"/><Relationship Id="rId25" Type="http://schemas.openxmlformats.org/officeDocument/2006/relationships/hyperlink" Target="https://www.vecteezy.com/vector-art/583546-coins-icon-vector" TargetMode="External"/><Relationship Id="rId2" Type="http://schemas.openxmlformats.org/officeDocument/2006/relationships/image" Target="../media/image51.png"/><Relationship Id="rId16" Type="http://schemas.openxmlformats.org/officeDocument/2006/relationships/image" Target="../media/image52.png"/><Relationship Id="rId20" Type="http://schemas.openxmlformats.org/officeDocument/2006/relationships/image" Target="../media/image1.png"/><Relationship Id="rId29" Type="http://schemas.openxmlformats.org/officeDocument/2006/relationships/hyperlink" Target="https://commons.wikimedia.org/wiki/File:Unesco_Cultural_Heritage_logo.sv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hyperlink" Target="http://fr.wikiversity.org/wiki/Fichier:Nuvola_German_flag.svg" TargetMode="External"/><Relationship Id="rId24" Type="http://schemas.openxmlformats.org/officeDocument/2006/relationships/image" Target="../media/image3.jpg"/><Relationship Id="rId5" Type="http://schemas.openxmlformats.org/officeDocument/2006/relationships/hyperlink" Target="https://commons.wikimedia.org/wiki/File:Nuvola_USA_flag.svg" TargetMode="External"/><Relationship Id="rId15" Type="http://schemas.openxmlformats.org/officeDocument/2006/relationships/hyperlink" Target="http://wikivisually.com/wiki/Russian_Empire_at_the_1900_Summer_Olympics" TargetMode="External"/><Relationship Id="rId23" Type="http://schemas.openxmlformats.org/officeDocument/2006/relationships/hyperlink" Target="https://cn.depositphotos.com/98885286/stock-illustration-technical-support-line-icon.html" TargetMode="External"/><Relationship Id="rId28" Type="http://schemas.openxmlformats.org/officeDocument/2006/relationships/image" Target="../media/image5.png"/><Relationship Id="rId10" Type="http://schemas.openxmlformats.org/officeDocument/2006/relationships/image" Target="../media/image13.png"/><Relationship Id="rId19" Type="http://schemas.openxmlformats.org/officeDocument/2006/relationships/hyperlink" Target="https://pngimg.com/download/14641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commons.wikimedia.org/wiki/Category:Nuvola_PNG_icons" TargetMode="External"/><Relationship Id="rId14" Type="http://schemas.openxmlformats.org/officeDocument/2006/relationships/image" Target="../media/image11.png"/><Relationship Id="rId22" Type="http://schemas.openxmlformats.org/officeDocument/2006/relationships/image" Target="../media/image2.jpg"/><Relationship Id="rId27" Type="http://schemas.openxmlformats.org/officeDocument/2006/relationships/hyperlink" Target="https://svgsilh.com/tag/religion-15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6099D84-B60B-48AE-A640-4EE65B06AA89}"/>
              </a:ext>
            </a:extLst>
          </p:cNvPr>
          <p:cNvCxnSpPr>
            <a:cxnSpLocks/>
            <a:stCxn id="169" idx="3"/>
            <a:endCxn id="165" idx="1"/>
          </p:cNvCxnSpPr>
          <p:nvPr/>
        </p:nvCxnSpPr>
        <p:spPr>
          <a:xfrm>
            <a:off x="7909173" y="2288211"/>
            <a:ext cx="201439" cy="4447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19B9E67-36A5-48D7-B16E-3E536D53E830}"/>
              </a:ext>
            </a:extLst>
          </p:cNvPr>
          <p:cNvSpPr txBox="1"/>
          <p:nvPr/>
        </p:nvSpPr>
        <p:spPr>
          <a:xfrm>
            <a:off x="0" y="0"/>
            <a:ext cx="1231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OVERVIEW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FDFAA9-A666-474D-8CC9-4D9840890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92508" y="623633"/>
            <a:ext cx="401962" cy="401962"/>
          </a:xfrm>
          <a:prstGeom prst="rect">
            <a:avLst/>
          </a:prstGeom>
        </p:spPr>
      </p:pic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3AEDDC38-BC50-485A-A664-BB84F8C03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960392" y="602413"/>
            <a:ext cx="482885" cy="482885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9744A135-D5A2-42E9-B637-73722D585A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881902" y="623633"/>
            <a:ext cx="482885" cy="4828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9D99F2C-071E-4181-8C7F-4889995A5B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16653" y="604983"/>
            <a:ext cx="392132" cy="4803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B20668-D840-4F58-999D-FB8465D9BB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777399" y="613928"/>
            <a:ext cx="492590" cy="492590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4CE9FAD-F7FF-4D89-8960-5DF1C6CB09C0}"/>
              </a:ext>
            </a:extLst>
          </p:cNvPr>
          <p:cNvCxnSpPr>
            <a:cxnSpLocks/>
            <a:stCxn id="109" idx="2"/>
          </p:cNvCxnSpPr>
          <p:nvPr/>
        </p:nvCxnSpPr>
        <p:spPr>
          <a:xfrm>
            <a:off x="11232150" y="1085298"/>
            <a:ext cx="0" cy="565840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91F131E-1561-48D5-97E1-BE1E235B9538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7023694" y="1106518"/>
            <a:ext cx="21160" cy="56371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05F17E-71C9-4AB2-A7F9-69097C49DF36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5123345" y="1106518"/>
            <a:ext cx="10754" cy="537506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F35C72F-AC0A-4B9C-9572-C54384F3B152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3197997" y="1085298"/>
            <a:ext cx="3838" cy="537506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1408CDE-A932-428B-95C1-A60F8EDEBA7F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912719" y="1085298"/>
            <a:ext cx="10754" cy="547220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AB5E2AC-6893-44F8-9FC1-301E8F712D4E}"/>
              </a:ext>
            </a:extLst>
          </p:cNvPr>
          <p:cNvSpPr txBox="1"/>
          <p:nvPr/>
        </p:nvSpPr>
        <p:spPr>
          <a:xfrm>
            <a:off x="2139860" y="1244221"/>
            <a:ext cx="2550087" cy="816552"/>
          </a:xfrm>
          <a:prstGeom prst="rect">
            <a:avLst/>
          </a:prstGeom>
          <a:solidFill>
            <a:srgbClr val="002060">
              <a:alpha val="20000"/>
            </a:srgbClr>
          </a:solidFill>
        </p:spPr>
        <p:txBody>
          <a:bodyPr wrap="square">
            <a:noAutofit/>
          </a:bodyPr>
          <a:lstStyle/>
          <a:p>
            <a:r>
              <a:rPr lang="sv-SE" sz="1200" b="1" dirty="0"/>
              <a:t>1870-1914 2nd Industrial Revolution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4159C52-A722-4E6C-9A1D-3C382D4C6961}"/>
              </a:ext>
            </a:extLst>
          </p:cNvPr>
          <p:cNvSpPr txBox="1"/>
          <p:nvPr/>
        </p:nvSpPr>
        <p:spPr>
          <a:xfrm>
            <a:off x="6031444" y="1287500"/>
            <a:ext cx="1945801" cy="276999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sz="1200" b="1" dirty="0"/>
              <a:t>Arbetare mot arbetsgivare</a:t>
            </a: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956481FA-7B06-40CD-8AE6-1C0BF5C78F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990707" y="601920"/>
            <a:ext cx="482885" cy="483378"/>
          </a:xfrm>
          <a:prstGeom prst="rect">
            <a:avLst/>
          </a:prstGeom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7F0C47A-9860-421E-9778-C067C052D76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9193489" y="1025595"/>
            <a:ext cx="0" cy="573932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1014773E-E338-4E45-9967-E349BA57CF27}"/>
              </a:ext>
            </a:extLst>
          </p:cNvPr>
          <p:cNvSpPr txBox="1"/>
          <p:nvPr/>
        </p:nvSpPr>
        <p:spPr>
          <a:xfrm>
            <a:off x="433618" y="300501"/>
            <a:ext cx="958202" cy="307777"/>
          </a:xfrm>
          <a:prstGeom prst="rect">
            <a:avLst/>
          </a:prstGeom>
          <a:solidFill>
            <a:srgbClr val="7030A0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sv-SE" sz="1400" b="1" dirty="0"/>
              <a:t>Religion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82718BF-5D02-48D6-BDBD-BFCA5E97F50F}"/>
              </a:ext>
            </a:extLst>
          </p:cNvPr>
          <p:cNvSpPr txBox="1"/>
          <p:nvPr/>
        </p:nvSpPr>
        <p:spPr>
          <a:xfrm>
            <a:off x="2754965" y="304829"/>
            <a:ext cx="958202" cy="307777"/>
          </a:xfrm>
          <a:prstGeom prst="rect">
            <a:avLst/>
          </a:prstGeom>
          <a:solidFill>
            <a:srgbClr val="002060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sv-SE" sz="1400" b="1" dirty="0"/>
              <a:t>Industri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8FD0463-0BE9-4164-8E45-D6CE9560779A}"/>
              </a:ext>
            </a:extLst>
          </p:cNvPr>
          <p:cNvSpPr txBox="1"/>
          <p:nvPr/>
        </p:nvSpPr>
        <p:spPr>
          <a:xfrm>
            <a:off x="4597211" y="294143"/>
            <a:ext cx="958202" cy="307777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sv-SE" sz="1400" b="1" dirty="0"/>
              <a:t>Economi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027C563-6F34-403A-AA77-AC097EBDCFF5}"/>
              </a:ext>
            </a:extLst>
          </p:cNvPr>
          <p:cNvSpPr txBox="1"/>
          <p:nvPr/>
        </p:nvSpPr>
        <p:spPr>
          <a:xfrm>
            <a:off x="6589131" y="294142"/>
            <a:ext cx="958202" cy="307777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sv-SE" sz="1400" b="1" dirty="0"/>
              <a:t>Politiks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F02FD1F-AEAA-49D1-BF8D-BAB1E38422E1}"/>
              </a:ext>
            </a:extLst>
          </p:cNvPr>
          <p:cNvSpPr txBox="1"/>
          <p:nvPr/>
        </p:nvSpPr>
        <p:spPr>
          <a:xfrm>
            <a:off x="8664469" y="279116"/>
            <a:ext cx="958202" cy="307777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sv-SE" sz="1400" b="1" dirty="0"/>
              <a:t>Militär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9E93163-072B-4EDB-A2E3-9C3E46F24BC1}"/>
              </a:ext>
            </a:extLst>
          </p:cNvPr>
          <p:cNvSpPr txBox="1"/>
          <p:nvPr/>
        </p:nvSpPr>
        <p:spPr>
          <a:xfrm>
            <a:off x="10379045" y="297033"/>
            <a:ext cx="1543887" cy="307777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sv-SE" sz="1400" b="1" dirty="0"/>
              <a:t>internationalitet 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F211E4B-9D54-4C91-89E6-3462CEAC2771}"/>
              </a:ext>
            </a:extLst>
          </p:cNvPr>
          <p:cNvSpPr txBox="1"/>
          <p:nvPr/>
        </p:nvSpPr>
        <p:spPr>
          <a:xfrm>
            <a:off x="10178087" y="1823962"/>
            <a:ext cx="1945801" cy="461665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sz="1200" b="1" dirty="0"/>
              <a:t>Ändrad balans i Europa</a:t>
            </a:r>
          </a:p>
          <a:p>
            <a:r>
              <a:rPr lang="sv-SE" sz="1200" b="1" dirty="0"/>
              <a:t>Allianser och krigsplanering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F87D058-BD1C-4A77-A48E-E45EE2ABF57F}"/>
              </a:ext>
            </a:extLst>
          </p:cNvPr>
          <p:cNvSpPr txBox="1"/>
          <p:nvPr/>
        </p:nvSpPr>
        <p:spPr>
          <a:xfrm>
            <a:off x="9866840" y="1025595"/>
            <a:ext cx="2274408" cy="707955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txBody>
          <a:bodyPr wrap="square">
            <a:noAutofit/>
          </a:bodyPr>
          <a:lstStyle/>
          <a:p>
            <a:pPr algn="ctr"/>
            <a:r>
              <a:rPr lang="sv-SE" sz="1200" b="1" dirty="0"/>
              <a:t>De gränser i Europa drogs upp av Wienkongressen år 1815  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1EA9D46-E5E4-4982-A4BE-44ED50868475}"/>
              </a:ext>
            </a:extLst>
          </p:cNvPr>
          <p:cNvSpPr txBox="1"/>
          <p:nvPr/>
        </p:nvSpPr>
        <p:spPr>
          <a:xfrm>
            <a:off x="8247794" y="1142963"/>
            <a:ext cx="1659545" cy="461665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sv-SE" sz="1200" b="1" dirty="0"/>
              <a:t>1870-71 kriget mellan Frankrike och Tyskland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02BCF29-CBC4-4B8C-9006-4870E7E76550}"/>
              </a:ext>
            </a:extLst>
          </p:cNvPr>
          <p:cNvSpPr txBox="1"/>
          <p:nvPr/>
        </p:nvSpPr>
        <p:spPr>
          <a:xfrm>
            <a:off x="77974" y="3089977"/>
            <a:ext cx="12036052" cy="1566515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wrap="square">
            <a:noAutofit/>
          </a:bodyPr>
          <a:lstStyle/>
          <a:p>
            <a:pPr algn="ctr"/>
            <a:r>
              <a:rPr lang="sv-SE" b="1" dirty="0"/>
              <a:t>1914-1918 Första världskriget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0846DB3-DC46-4D0A-9589-150833DAA5BD}"/>
              </a:ext>
            </a:extLst>
          </p:cNvPr>
          <p:cNvCxnSpPr>
            <a:stCxn id="90" idx="3"/>
            <a:endCxn id="103" idx="1"/>
          </p:cNvCxnSpPr>
          <p:nvPr/>
        </p:nvCxnSpPr>
        <p:spPr>
          <a:xfrm flipV="1">
            <a:off x="4689947" y="1426000"/>
            <a:ext cx="1341497" cy="2264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B8A3B340-7E4C-464D-9078-A9DDCD874938}"/>
              </a:ext>
            </a:extLst>
          </p:cNvPr>
          <p:cNvCxnSpPr>
            <a:cxnSpLocks/>
            <a:stCxn id="90" idx="3"/>
            <a:endCxn id="141" idx="1"/>
          </p:cNvCxnSpPr>
          <p:nvPr/>
        </p:nvCxnSpPr>
        <p:spPr>
          <a:xfrm>
            <a:off x="4689947" y="1652497"/>
            <a:ext cx="5488140" cy="402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39C00522-4370-466D-BB77-47D61781DDDE}"/>
              </a:ext>
            </a:extLst>
          </p:cNvPr>
          <p:cNvCxnSpPr>
            <a:cxnSpLocks/>
            <a:stCxn id="141" idx="1"/>
            <a:endCxn id="159" idx="3"/>
          </p:cNvCxnSpPr>
          <p:nvPr/>
        </p:nvCxnSpPr>
        <p:spPr>
          <a:xfrm flipH="1">
            <a:off x="10029208" y="2054795"/>
            <a:ext cx="148879" cy="222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8B41BCC5-85B0-4CD1-884A-6CB2132DE54C}"/>
              </a:ext>
            </a:extLst>
          </p:cNvPr>
          <p:cNvSpPr txBox="1"/>
          <p:nvPr/>
        </p:nvSpPr>
        <p:spPr>
          <a:xfrm>
            <a:off x="8110612" y="2594506"/>
            <a:ext cx="1945801" cy="276999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sz="1200" b="1" dirty="0"/>
              <a:t>Balkan, powder keg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F270B2C-F914-43D2-8F3A-A2F6134DEFF2}"/>
              </a:ext>
            </a:extLst>
          </p:cNvPr>
          <p:cNvSpPr txBox="1"/>
          <p:nvPr/>
        </p:nvSpPr>
        <p:spPr>
          <a:xfrm>
            <a:off x="5963372" y="2149711"/>
            <a:ext cx="1945801" cy="276999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sz="1200" b="1" dirty="0"/>
              <a:t>Nationalism (patriotism)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480A9A1-B744-4EFA-B017-3CC967371BA6}"/>
              </a:ext>
            </a:extLst>
          </p:cNvPr>
          <p:cNvSpPr txBox="1"/>
          <p:nvPr/>
        </p:nvSpPr>
        <p:spPr>
          <a:xfrm>
            <a:off x="4009887" y="2142667"/>
            <a:ext cx="1860626" cy="461665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sv-SE" sz="1200" b="1" dirty="0"/>
              <a:t>Imperialism (coloni economi)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8C95E90D-E2CB-4D12-808C-6F33CB86CD31}"/>
              </a:ext>
            </a:extLst>
          </p:cNvPr>
          <p:cNvSpPr txBox="1"/>
          <p:nvPr/>
        </p:nvSpPr>
        <p:spPr>
          <a:xfrm>
            <a:off x="8137819" y="2046593"/>
            <a:ext cx="1891389" cy="461665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sv-SE" sz="1200" b="1" dirty="0"/>
              <a:t>Militarism</a:t>
            </a:r>
          </a:p>
          <a:p>
            <a:pPr algn="ctr"/>
            <a:r>
              <a:rPr lang="sv-SE" sz="1200" b="1" dirty="0"/>
              <a:t>military competition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0CB11D81-CECC-473C-A501-8C86FE61F194}"/>
              </a:ext>
            </a:extLst>
          </p:cNvPr>
          <p:cNvCxnSpPr>
            <a:cxnSpLocks/>
            <a:stCxn id="90" idx="3"/>
            <a:endCxn id="173" idx="0"/>
          </p:cNvCxnSpPr>
          <p:nvPr/>
        </p:nvCxnSpPr>
        <p:spPr>
          <a:xfrm>
            <a:off x="4689947" y="1652497"/>
            <a:ext cx="250253" cy="4901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4BAE9A30-7603-4304-8593-120326194448}"/>
              </a:ext>
            </a:extLst>
          </p:cNvPr>
          <p:cNvCxnSpPr>
            <a:cxnSpLocks/>
            <a:stCxn id="173" idx="2"/>
            <a:endCxn id="150" idx="0"/>
          </p:cNvCxnSpPr>
          <p:nvPr/>
        </p:nvCxnSpPr>
        <p:spPr>
          <a:xfrm>
            <a:off x="4940200" y="2604332"/>
            <a:ext cx="1155800" cy="485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DB8B1D88-DDEF-4DF7-8B5D-5F7C147172D8}"/>
              </a:ext>
            </a:extLst>
          </p:cNvPr>
          <p:cNvCxnSpPr>
            <a:cxnSpLocks/>
            <a:stCxn id="169" idx="2"/>
            <a:endCxn id="150" idx="0"/>
          </p:cNvCxnSpPr>
          <p:nvPr/>
        </p:nvCxnSpPr>
        <p:spPr>
          <a:xfrm flipH="1">
            <a:off x="6096000" y="2426710"/>
            <a:ext cx="840273" cy="663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F92902C3-5F48-4EBF-998A-B81E461A97C9}"/>
              </a:ext>
            </a:extLst>
          </p:cNvPr>
          <p:cNvCxnSpPr>
            <a:cxnSpLocks/>
            <a:stCxn id="165" idx="2"/>
          </p:cNvCxnSpPr>
          <p:nvPr/>
        </p:nvCxnSpPr>
        <p:spPr>
          <a:xfrm>
            <a:off x="9083513" y="2871505"/>
            <a:ext cx="388816" cy="218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8B36D75F-38EA-4A37-B755-822C6D35D8F5}"/>
              </a:ext>
            </a:extLst>
          </p:cNvPr>
          <p:cNvCxnSpPr>
            <a:cxnSpLocks/>
            <a:stCxn id="141" idx="2"/>
          </p:cNvCxnSpPr>
          <p:nvPr/>
        </p:nvCxnSpPr>
        <p:spPr>
          <a:xfrm flipH="1">
            <a:off x="9472329" y="2285627"/>
            <a:ext cx="1678659" cy="8043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043AE24B-9119-43C0-8B65-2E7BD61C56D5}"/>
              </a:ext>
            </a:extLst>
          </p:cNvPr>
          <p:cNvSpPr txBox="1"/>
          <p:nvPr/>
        </p:nvSpPr>
        <p:spPr>
          <a:xfrm>
            <a:off x="780351" y="2758344"/>
            <a:ext cx="329553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1914-06-28 Assassination of Archduke Franz Ferdinand of Austria and Sophie, Duchess of Hohenberg (</a:t>
            </a:r>
            <a:r>
              <a:rPr lang="en-US" sz="1400" b="1" i="1" u="sng" dirty="0"/>
              <a:t>Assassination in Sarajevo</a:t>
            </a:r>
            <a:r>
              <a:rPr lang="en-US" sz="1400" b="1" dirty="0"/>
              <a:t>)</a:t>
            </a:r>
          </a:p>
        </p:txBody>
      </p:sp>
      <p:pic>
        <p:nvPicPr>
          <p:cNvPr id="205" name="Picture 204">
            <a:extLst>
              <a:ext uri="{FF2B5EF4-FFF2-40B4-BE49-F238E27FC236}">
                <a16:creationId xmlns:a16="http://schemas.microsoft.com/office/drawing/2014/main" id="{1C1E58A6-CC0C-475E-8205-5CB36D5513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3774060" y="2866690"/>
            <a:ext cx="325867" cy="463593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87D7D2B2-400C-446D-ACFE-E7767F958E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3622374" y="3567875"/>
            <a:ext cx="406394" cy="406394"/>
          </a:xfrm>
          <a:prstGeom prst="rect">
            <a:avLst/>
          </a:prstGeom>
        </p:spPr>
      </p:pic>
      <p:pic>
        <p:nvPicPr>
          <p:cNvPr id="209" name="Picture 208" descr="Logo, company name&#10;&#10;Description automatically generated">
            <a:extLst>
              <a:ext uri="{FF2B5EF4-FFF2-40B4-BE49-F238E27FC236}">
                <a16:creationId xmlns:a16="http://schemas.microsoft.com/office/drawing/2014/main" id="{79CEFC3B-97C9-4DB4-AA00-FDE7CD09FF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255490" y="3633809"/>
            <a:ext cx="449310" cy="299423"/>
          </a:xfrm>
          <a:prstGeom prst="rect">
            <a:avLst/>
          </a:prstGeom>
        </p:spPr>
      </p:pic>
      <p:pic>
        <p:nvPicPr>
          <p:cNvPr id="210" name="Picture 209" descr="A picture containing vessel&#10;&#10;Description automatically generated">
            <a:extLst>
              <a:ext uri="{FF2B5EF4-FFF2-40B4-BE49-F238E27FC236}">
                <a16:creationId xmlns:a16="http://schemas.microsoft.com/office/drawing/2014/main" id="{317C4646-4363-41C4-894E-DA5C96DB2EE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4931522" y="3558438"/>
            <a:ext cx="449310" cy="449310"/>
          </a:xfrm>
          <a:prstGeom prst="rect">
            <a:avLst/>
          </a:prstGeom>
        </p:spPr>
      </p:pic>
      <p:pic>
        <p:nvPicPr>
          <p:cNvPr id="211" name="Picture 210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FF97A1AA-8DCF-45A4-9DD8-94DF85B9936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5540251" y="3603767"/>
            <a:ext cx="509532" cy="340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2" name="Picture 211" descr="Shape&#10;&#10;Description automatically generated">
            <a:extLst>
              <a:ext uri="{FF2B5EF4-FFF2-40B4-BE49-F238E27FC236}">
                <a16:creationId xmlns:a16="http://schemas.microsoft.com/office/drawing/2014/main" id="{68E6604C-DB52-480B-949A-445F4C648D8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6177403" y="3594742"/>
            <a:ext cx="509532" cy="339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A15274D0-8707-4BBE-B941-583574FF6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33293" y="3531270"/>
            <a:ext cx="401962" cy="401962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9255F8D8-8662-49D4-BC64-5683EA35991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7401707" y="3545050"/>
            <a:ext cx="452044" cy="452044"/>
          </a:xfrm>
          <a:prstGeom prst="rect">
            <a:avLst/>
          </a:prstGeom>
        </p:spPr>
      </p:pic>
      <p:pic>
        <p:nvPicPr>
          <p:cNvPr id="215" name="Picture 4" descr="Flag of Ottoman Empire">
            <a:extLst>
              <a:ext uri="{FF2B5EF4-FFF2-40B4-BE49-F238E27FC236}">
                <a16:creationId xmlns:a16="http://schemas.microsoft.com/office/drawing/2014/main" id="{261FB571-8A60-4A7D-8406-92882CE76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506" y="3594187"/>
            <a:ext cx="550550" cy="36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2">
            <a:extLst>
              <a:ext uri="{FF2B5EF4-FFF2-40B4-BE49-F238E27FC236}">
                <a16:creationId xmlns:a16="http://schemas.microsoft.com/office/drawing/2014/main" id="{3AE55858-E9D0-434A-8FF2-F01EADFFD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257" y="3603767"/>
            <a:ext cx="525259" cy="35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4" name="Picture 223" descr="Icon&#10;&#10;Description automatically generated">
            <a:extLst>
              <a:ext uri="{FF2B5EF4-FFF2-40B4-BE49-F238E27FC236}">
                <a16:creationId xmlns:a16="http://schemas.microsoft.com/office/drawing/2014/main" id="{B21C9456-7340-4CA6-AD6E-57079A56A68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"/>
              </a:ext>
            </a:extLst>
          </a:blip>
          <a:stretch>
            <a:fillRect/>
          </a:stretch>
        </p:blipFill>
        <p:spPr>
          <a:xfrm>
            <a:off x="9202258" y="3336219"/>
            <a:ext cx="354779" cy="354779"/>
          </a:xfrm>
          <a:prstGeom prst="rect">
            <a:avLst/>
          </a:prstGeom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77244BF1-866C-4EDA-8DFF-20AD982D6237}"/>
              </a:ext>
            </a:extLst>
          </p:cNvPr>
          <p:cNvSpPr txBox="1"/>
          <p:nvPr/>
        </p:nvSpPr>
        <p:spPr>
          <a:xfrm>
            <a:off x="7239066" y="4564518"/>
            <a:ext cx="2934035" cy="36933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b="1" dirty="0"/>
              <a:t>1919 Versaillesfördraget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3115548A-9F7E-47C1-BA5A-46D22BEB0EEE}"/>
              </a:ext>
            </a:extLst>
          </p:cNvPr>
          <p:cNvSpPr txBox="1"/>
          <p:nvPr/>
        </p:nvSpPr>
        <p:spPr>
          <a:xfrm>
            <a:off x="9428389" y="4883120"/>
            <a:ext cx="2663307" cy="276999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sz="1200" b="1" dirty="0"/>
              <a:t>1920 Nationernas förbund utan USA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C314F579-6486-4325-A1A9-8BDB01DE66FB}"/>
              </a:ext>
            </a:extLst>
          </p:cNvPr>
          <p:cNvSpPr txBox="1"/>
          <p:nvPr/>
        </p:nvSpPr>
        <p:spPr>
          <a:xfrm>
            <a:off x="10145894" y="5240697"/>
            <a:ext cx="1945802" cy="461665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sz="1200" b="1" dirty="0"/>
              <a:t>Första världskriget förändrade Europas karta.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7C758F4-34EA-4319-B5F0-743ACD796919}"/>
              </a:ext>
            </a:extLst>
          </p:cNvPr>
          <p:cNvSpPr txBox="1"/>
          <p:nvPr/>
        </p:nvSpPr>
        <p:spPr>
          <a:xfrm>
            <a:off x="3636166" y="4818132"/>
            <a:ext cx="3114935" cy="461665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en-US" sz="1200" b="1" dirty="0"/>
              <a:t>Germany loses all colonies and much land</a:t>
            </a:r>
          </a:p>
          <a:p>
            <a:r>
              <a:rPr lang="en-US" sz="1200" b="1" dirty="0"/>
              <a:t>War Reparations (</a:t>
            </a:r>
            <a:r>
              <a:rPr lang="en-US" sz="1200" b="1" dirty="0" err="1"/>
              <a:t>skadestånd</a:t>
            </a:r>
            <a:r>
              <a:rPr lang="en-US" sz="1200" b="1" dirty="0"/>
              <a:t> ) of $33 Billion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87D1B7E6-6E0A-41A6-A4C0-8B718EB36984}"/>
              </a:ext>
            </a:extLst>
          </p:cNvPr>
          <p:cNvSpPr txBox="1"/>
          <p:nvPr/>
        </p:nvSpPr>
        <p:spPr>
          <a:xfrm>
            <a:off x="7525350" y="5289817"/>
            <a:ext cx="2466759" cy="461665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en-US" sz="1200" b="1" dirty="0"/>
              <a:t>Germany’s military limited to 100,000, no Air Force, U-boats, etc. </a:t>
            </a:r>
          </a:p>
        </p:txBody>
      </p: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3682EF30-1CE0-40A2-92F2-1BA1DE94FA64}"/>
              </a:ext>
            </a:extLst>
          </p:cNvPr>
          <p:cNvCxnSpPr>
            <a:cxnSpLocks/>
            <a:stCxn id="232" idx="2"/>
            <a:endCxn id="239" idx="3"/>
          </p:cNvCxnSpPr>
          <p:nvPr/>
        </p:nvCxnSpPr>
        <p:spPr>
          <a:xfrm flipH="1">
            <a:off x="6751101" y="4933850"/>
            <a:ext cx="1954983" cy="115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06219B91-E41D-496C-9051-6A6B47EDE7FA}"/>
              </a:ext>
            </a:extLst>
          </p:cNvPr>
          <p:cNvCxnSpPr>
            <a:cxnSpLocks/>
            <a:stCxn id="232" idx="2"/>
            <a:endCxn id="235" idx="1"/>
          </p:cNvCxnSpPr>
          <p:nvPr/>
        </p:nvCxnSpPr>
        <p:spPr>
          <a:xfrm>
            <a:off x="8706084" y="4933850"/>
            <a:ext cx="722305" cy="87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86BB0CCA-909B-4CA1-A864-B4D25E879C73}"/>
              </a:ext>
            </a:extLst>
          </p:cNvPr>
          <p:cNvCxnSpPr>
            <a:cxnSpLocks/>
            <a:stCxn id="232" idx="2"/>
            <a:endCxn id="236" idx="1"/>
          </p:cNvCxnSpPr>
          <p:nvPr/>
        </p:nvCxnSpPr>
        <p:spPr>
          <a:xfrm>
            <a:off x="8706084" y="4933850"/>
            <a:ext cx="1439810" cy="537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99323FB0-44AF-49FF-B13F-A2F7CD4AC7A3}"/>
              </a:ext>
            </a:extLst>
          </p:cNvPr>
          <p:cNvCxnSpPr>
            <a:cxnSpLocks/>
            <a:stCxn id="232" idx="2"/>
            <a:endCxn id="243" idx="0"/>
          </p:cNvCxnSpPr>
          <p:nvPr/>
        </p:nvCxnSpPr>
        <p:spPr>
          <a:xfrm>
            <a:off x="8706084" y="4933850"/>
            <a:ext cx="52646" cy="355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E91114E8-4CEF-4B22-9FF1-53A55A9692FC}"/>
              </a:ext>
            </a:extLst>
          </p:cNvPr>
          <p:cNvSpPr txBox="1"/>
          <p:nvPr/>
        </p:nvSpPr>
        <p:spPr>
          <a:xfrm>
            <a:off x="5490201" y="4038106"/>
            <a:ext cx="282337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sv-SE" sz="1200" b="1" dirty="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6DC4EE19-DEA8-485A-A2B9-24E7E4FBC995}"/>
              </a:ext>
            </a:extLst>
          </p:cNvPr>
          <p:cNvSpPr txBox="1"/>
          <p:nvPr/>
        </p:nvSpPr>
        <p:spPr>
          <a:xfrm>
            <a:off x="1375920" y="4733429"/>
            <a:ext cx="2127131" cy="509392"/>
          </a:xfrm>
          <a:prstGeom prst="rect">
            <a:avLst/>
          </a:prstGeom>
          <a:solidFill>
            <a:srgbClr val="002060">
              <a:alpha val="20000"/>
            </a:srgbClr>
          </a:solidFill>
        </p:spPr>
        <p:txBody>
          <a:bodyPr wrap="square">
            <a:noAutofit/>
          </a:bodyPr>
          <a:lstStyle/>
          <a:p>
            <a:r>
              <a:rPr lang="sv-SE" sz="1200" b="1" dirty="0"/>
              <a:t>1928 – 1937 Stalintiden - terror och industrialisering</a:t>
            </a:r>
          </a:p>
        </p:txBody>
      </p: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28D8ABA7-0C5B-47E2-A061-D69E3086B62D}"/>
              </a:ext>
            </a:extLst>
          </p:cNvPr>
          <p:cNvCxnSpPr>
            <a:cxnSpLocks/>
            <a:stCxn id="274" idx="1"/>
            <a:endCxn id="270" idx="3"/>
          </p:cNvCxnSpPr>
          <p:nvPr/>
        </p:nvCxnSpPr>
        <p:spPr>
          <a:xfrm flipH="1">
            <a:off x="3503051" y="4258852"/>
            <a:ext cx="1987150" cy="7292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49469495-6437-4BA8-940C-B67CAE2CB556}"/>
              </a:ext>
            </a:extLst>
          </p:cNvPr>
          <p:cNvSpPr txBox="1"/>
          <p:nvPr/>
        </p:nvSpPr>
        <p:spPr>
          <a:xfrm>
            <a:off x="5490201" y="4028019"/>
            <a:ext cx="2823377" cy="461665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sz="1200" b="1" dirty="0"/>
              <a:t>1917 Oktoberrevolutionen, kommunistiska stat Sovjetunionen</a:t>
            </a:r>
          </a:p>
        </p:txBody>
      </p:sp>
      <p:pic>
        <p:nvPicPr>
          <p:cNvPr id="65" name="Picture 64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951AC606-4AE6-4AE9-9581-E5406213744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7640773" y="4132377"/>
            <a:ext cx="234695" cy="1568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04BBE20-4347-46EB-BD36-7EF19F210B8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6459801" y="4830563"/>
            <a:ext cx="264093" cy="264093"/>
          </a:xfrm>
          <a:prstGeom prst="rect">
            <a:avLst/>
          </a:prstGeom>
        </p:spPr>
      </p:pic>
      <p:pic>
        <p:nvPicPr>
          <p:cNvPr id="67" name="Picture 66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EB742906-F88C-41E7-874E-A20E0862B83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3155670" y="4786268"/>
            <a:ext cx="234695" cy="1568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6D07761-8720-4040-BA9B-7A3C2FE5472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9594395" y="5278910"/>
            <a:ext cx="264093" cy="264093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2B59F-0C8C-4D54-B12F-C2A951A22927}"/>
              </a:ext>
            </a:extLst>
          </p:cNvPr>
          <p:cNvSpPr txBox="1"/>
          <p:nvPr/>
        </p:nvSpPr>
        <p:spPr>
          <a:xfrm>
            <a:off x="3621353" y="5410956"/>
            <a:ext cx="3114935" cy="276999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en-US" sz="1200" b="1" dirty="0"/>
              <a:t>1929-1933 Great depression (from USA)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C11C35-8097-485C-95A7-98B4B593B83F}"/>
              </a:ext>
            </a:extLst>
          </p:cNvPr>
          <p:cNvSpPr txBox="1"/>
          <p:nvPr/>
        </p:nvSpPr>
        <p:spPr>
          <a:xfrm>
            <a:off x="5795017" y="5859214"/>
            <a:ext cx="1996329" cy="276999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en-US" sz="1200" b="1" dirty="0"/>
              <a:t>Fascism (It) and Nazism (G)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FA515F2-275F-4C36-AB9D-9FD9B40A826B}"/>
              </a:ext>
            </a:extLst>
          </p:cNvPr>
          <p:cNvSpPr txBox="1"/>
          <p:nvPr/>
        </p:nvSpPr>
        <p:spPr>
          <a:xfrm>
            <a:off x="620353" y="5797079"/>
            <a:ext cx="1636848" cy="461665"/>
          </a:xfrm>
          <a:prstGeom prst="rect">
            <a:avLst/>
          </a:prstGeom>
          <a:solidFill>
            <a:srgbClr val="7030A0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sv-SE" sz="1200" b="1" dirty="0"/>
              <a:t>Nazisternas syndabock - det judiska folket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2C71490-4A1B-4CBF-9A33-B1591D48C439}"/>
              </a:ext>
            </a:extLst>
          </p:cNvPr>
          <p:cNvCxnSpPr>
            <a:cxnSpLocks/>
            <a:stCxn id="76" idx="1"/>
            <a:endCxn id="77" idx="3"/>
          </p:cNvCxnSpPr>
          <p:nvPr/>
        </p:nvCxnSpPr>
        <p:spPr>
          <a:xfrm flipH="1">
            <a:off x="2257201" y="5997714"/>
            <a:ext cx="3537816" cy="30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5822593-C9AF-4ACB-A75E-3419CBD5339C}"/>
              </a:ext>
            </a:extLst>
          </p:cNvPr>
          <p:cNvSpPr txBox="1"/>
          <p:nvPr/>
        </p:nvSpPr>
        <p:spPr>
          <a:xfrm>
            <a:off x="10168224" y="5889413"/>
            <a:ext cx="1604675" cy="276999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sz="1200" b="1" dirty="0"/>
              <a:t>Appeasement (Br, F)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DC64883-7BE9-4FF1-B7ED-3936056299B3}"/>
              </a:ext>
            </a:extLst>
          </p:cNvPr>
          <p:cNvCxnSpPr>
            <a:cxnSpLocks/>
            <a:stCxn id="83" idx="1"/>
            <a:endCxn id="76" idx="3"/>
          </p:cNvCxnSpPr>
          <p:nvPr/>
        </p:nvCxnSpPr>
        <p:spPr>
          <a:xfrm flipH="1" flipV="1">
            <a:off x="7791346" y="5997714"/>
            <a:ext cx="2376878" cy="30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97B9A7AA-650F-4DDB-A950-EE960444D756}"/>
              </a:ext>
            </a:extLst>
          </p:cNvPr>
          <p:cNvSpPr txBox="1"/>
          <p:nvPr/>
        </p:nvSpPr>
        <p:spPr>
          <a:xfrm>
            <a:off x="4291948" y="6190794"/>
            <a:ext cx="1487179" cy="276999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en-US" sz="1200" b="1" dirty="0" err="1"/>
              <a:t>Arbete</a:t>
            </a:r>
            <a:r>
              <a:rPr lang="en-US" sz="1200" b="1" dirty="0"/>
              <a:t> </a:t>
            </a:r>
            <a:r>
              <a:rPr lang="en-US" sz="1200" b="1" dirty="0" err="1"/>
              <a:t>och</a:t>
            </a:r>
            <a:r>
              <a:rPr lang="en-US" sz="1200" b="1" dirty="0"/>
              <a:t> </a:t>
            </a:r>
            <a:r>
              <a:rPr lang="en-US" sz="1200" b="1" dirty="0" err="1"/>
              <a:t>välstånd</a:t>
            </a:r>
            <a:endParaRPr lang="en-US" sz="1200" b="1" dirty="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C6F26E5-E780-4BB1-8B1B-92BA0BEC8C44}"/>
              </a:ext>
            </a:extLst>
          </p:cNvPr>
          <p:cNvCxnSpPr>
            <a:cxnSpLocks/>
            <a:stCxn id="76" idx="1"/>
            <a:endCxn id="91" idx="0"/>
          </p:cNvCxnSpPr>
          <p:nvPr/>
        </p:nvCxnSpPr>
        <p:spPr>
          <a:xfrm flipH="1">
            <a:off x="5035538" y="5997714"/>
            <a:ext cx="759479" cy="193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0FADC3F-FE28-4497-93DB-323D9D77E95B}"/>
              </a:ext>
            </a:extLst>
          </p:cNvPr>
          <p:cNvCxnSpPr>
            <a:cxnSpLocks/>
            <a:stCxn id="270" idx="3"/>
            <a:endCxn id="91" idx="1"/>
          </p:cNvCxnSpPr>
          <p:nvPr/>
        </p:nvCxnSpPr>
        <p:spPr>
          <a:xfrm>
            <a:off x="3503051" y="4988125"/>
            <a:ext cx="788897" cy="1341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205FC524-64DA-4D64-B988-F86DD0E9BF2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7470130" y="5794104"/>
            <a:ext cx="264093" cy="264093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1F35EFD8-7684-44FA-8475-059748D8D4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6259421" y="5360958"/>
            <a:ext cx="283980" cy="283980"/>
          </a:xfrm>
          <a:prstGeom prst="rect">
            <a:avLst/>
          </a:prstGeom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C2EA41-1BED-4254-A599-0B527718FE94}"/>
              </a:ext>
            </a:extLst>
          </p:cNvPr>
          <p:cNvCxnSpPr>
            <a:cxnSpLocks/>
            <a:endCxn id="91" idx="0"/>
          </p:cNvCxnSpPr>
          <p:nvPr/>
        </p:nvCxnSpPr>
        <p:spPr>
          <a:xfrm flipH="1">
            <a:off x="5035538" y="5649855"/>
            <a:ext cx="143283" cy="5409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EC1670E3-9FE6-4F1D-A217-D3E48A18F9DA}"/>
              </a:ext>
            </a:extLst>
          </p:cNvPr>
          <p:cNvSpPr txBox="1"/>
          <p:nvPr/>
        </p:nvSpPr>
        <p:spPr>
          <a:xfrm>
            <a:off x="7296103" y="6126790"/>
            <a:ext cx="3253392" cy="646331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en-US" sz="1200" b="1" dirty="0"/>
              <a:t>1936 </a:t>
            </a:r>
            <a:r>
              <a:rPr lang="en-US" sz="1200" b="1" dirty="0" err="1"/>
              <a:t>Tyska</a:t>
            </a:r>
            <a:r>
              <a:rPr lang="en-US" sz="1200" b="1" dirty="0"/>
              <a:t> </a:t>
            </a:r>
            <a:r>
              <a:rPr lang="en-US" sz="1200" b="1" dirty="0" err="1"/>
              <a:t>trupper</a:t>
            </a:r>
            <a:r>
              <a:rPr lang="en-US" sz="1200" b="1" dirty="0"/>
              <a:t> </a:t>
            </a:r>
            <a:r>
              <a:rPr lang="en-US" sz="1200" b="1" dirty="0" err="1"/>
              <a:t>i</a:t>
            </a:r>
            <a:r>
              <a:rPr lang="en-US" sz="1200" b="1" dirty="0"/>
              <a:t> </a:t>
            </a:r>
            <a:r>
              <a:rPr lang="en-US" sz="1200" b="1" dirty="0" err="1"/>
              <a:t>Rhenlandet</a:t>
            </a:r>
            <a:endParaRPr lang="en-US" sz="1200" b="1" dirty="0"/>
          </a:p>
          <a:p>
            <a:r>
              <a:rPr lang="en-US" sz="1200" b="1" dirty="0"/>
              <a:t>1938 </a:t>
            </a:r>
            <a:r>
              <a:rPr lang="sv-SE" sz="1200" b="1" dirty="0"/>
              <a:t>Anschluss - Österrike ansluts till Tyskland</a:t>
            </a:r>
          </a:p>
          <a:p>
            <a:r>
              <a:rPr lang="sv-SE" sz="1200" b="1" dirty="0"/>
              <a:t>1938 Sudetlandet, Tjeckoslovakien delas</a:t>
            </a:r>
            <a:endParaRPr lang="en-US" sz="12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C5BCC15-4C14-4475-A526-D8559C46521E}"/>
              </a:ext>
            </a:extLst>
          </p:cNvPr>
          <p:cNvSpPr txBox="1"/>
          <p:nvPr/>
        </p:nvSpPr>
        <p:spPr>
          <a:xfrm>
            <a:off x="9937407" y="6564715"/>
            <a:ext cx="2093693" cy="276999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sz="1200" b="1" dirty="0"/>
              <a:t>1939 Hitlers pakt med Stalin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D2DD636-9A93-4545-AD42-3D105AD7110E}"/>
              </a:ext>
            </a:extLst>
          </p:cNvPr>
          <p:cNvSpPr txBox="1"/>
          <p:nvPr/>
        </p:nvSpPr>
        <p:spPr>
          <a:xfrm rot="16200000">
            <a:off x="-516488" y="5475128"/>
            <a:ext cx="180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/>
              <a:t>Mellankrigstiden</a:t>
            </a:r>
          </a:p>
        </p:txBody>
      </p:sp>
      <p:pic>
        <p:nvPicPr>
          <p:cNvPr id="122" name="Picture 121" descr="Shape&#10;&#10;Description automatically generated">
            <a:extLst>
              <a:ext uri="{FF2B5EF4-FFF2-40B4-BE49-F238E27FC236}">
                <a16:creationId xmlns:a16="http://schemas.microsoft.com/office/drawing/2014/main" id="{D9363139-7805-4703-A000-FFE94655D5D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"/>
              </a:ext>
            </a:extLst>
          </a:blip>
          <a:stretch>
            <a:fillRect/>
          </a:stretch>
        </p:blipFill>
        <p:spPr>
          <a:xfrm>
            <a:off x="7990079" y="4129442"/>
            <a:ext cx="377687" cy="18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Box 124">
            <a:extLst>
              <a:ext uri="{FF2B5EF4-FFF2-40B4-BE49-F238E27FC236}">
                <a16:creationId xmlns:a16="http://schemas.microsoft.com/office/drawing/2014/main" id="{A546F849-D73A-4461-9D03-ED41A853815E}"/>
              </a:ext>
            </a:extLst>
          </p:cNvPr>
          <p:cNvSpPr txBox="1"/>
          <p:nvPr/>
        </p:nvSpPr>
        <p:spPr>
          <a:xfrm>
            <a:off x="182996" y="4801824"/>
            <a:ext cx="11931029" cy="19588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noAutofit/>
          </a:bodyPr>
          <a:lstStyle/>
          <a:p>
            <a:pPr algn="ctr"/>
            <a:endParaRPr lang="sv-SE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B9E67-36A5-48D7-B16E-3E536D53E830}"/>
              </a:ext>
            </a:extLst>
          </p:cNvPr>
          <p:cNvSpPr txBox="1"/>
          <p:nvPr/>
        </p:nvSpPr>
        <p:spPr>
          <a:xfrm>
            <a:off x="0" y="0"/>
            <a:ext cx="1231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OVERVIEW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FDFAA9-A666-474D-8CC9-4D9840890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92508" y="623633"/>
            <a:ext cx="401962" cy="401962"/>
          </a:xfrm>
          <a:prstGeom prst="rect">
            <a:avLst/>
          </a:prstGeom>
        </p:spPr>
      </p:pic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3AEDDC38-BC50-485A-A664-BB84F8C03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960392" y="602413"/>
            <a:ext cx="482885" cy="482885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9744A135-D5A2-42E9-B637-73722D585A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881902" y="623633"/>
            <a:ext cx="482885" cy="4828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9D99F2C-071E-4181-8C7F-4889995A5B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16653" y="604983"/>
            <a:ext cx="392132" cy="4803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B20668-D840-4F58-999D-FB8465D9BB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777399" y="613928"/>
            <a:ext cx="492590" cy="492590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4CE9FAD-F7FF-4D89-8960-5DF1C6CB09C0}"/>
              </a:ext>
            </a:extLst>
          </p:cNvPr>
          <p:cNvCxnSpPr>
            <a:cxnSpLocks/>
            <a:stCxn id="109" idx="2"/>
          </p:cNvCxnSpPr>
          <p:nvPr/>
        </p:nvCxnSpPr>
        <p:spPr>
          <a:xfrm>
            <a:off x="11232150" y="1085298"/>
            <a:ext cx="0" cy="565840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91F131E-1561-48D5-97E1-BE1E235B9538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7023694" y="1106518"/>
            <a:ext cx="21160" cy="56371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05F17E-71C9-4AB2-A7F9-69097C49DF36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5123345" y="1106518"/>
            <a:ext cx="5332" cy="454203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F35C72F-AC0A-4B9C-9572-C54384F3B152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3201835" y="1085298"/>
            <a:ext cx="0" cy="37123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1408CDE-A932-428B-95C1-A60F8EDEBA7F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912719" y="1085298"/>
            <a:ext cx="10754" cy="547220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956481FA-7B06-40CD-8AE6-1C0BF5C78F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990707" y="601920"/>
            <a:ext cx="482885" cy="483378"/>
          </a:xfrm>
          <a:prstGeom prst="rect">
            <a:avLst/>
          </a:prstGeom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7F0C47A-9860-421E-9778-C067C052D76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9193489" y="1025595"/>
            <a:ext cx="0" cy="371704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1014773E-E338-4E45-9967-E349BA57CF27}"/>
              </a:ext>
            </a:extLst>
          </p:cNvPr>
          <p:cNvSpPr txBox="1"/>
          <p:nvPr/>
        </p:nvSpPr>
        <p:spPr>
          <a:xfrm>
            <a:off x="433618" y="300501"/>
            <a:ext cx="958202" cy="307777"/>
          </a:xfrm>
          <a:prstGeom prst="rect">
            <a:avLst/>
          </a:prstGeom>
          <a:solidFill>
            <a:srgbClr val="7030A0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sv-SE" sz="1400" b="1" dirty="0"/>
              <a:t>Religion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82718BF-5D02-48D6-BDBD-BFCA5E97F50F}"/>
              </a:ext>
            </a:extLst>
          </p:cNvPr>
          <p:cNvSpPr txBox="1"/>
          <p:nvPr/>
        </p:nvSpPr>
        <p:spPr>
          <a:xfrm>
            <a:off x="2754965" y="304829"/>
            <a:ext cx="958202" cy="307777"/>
          </a:xfrm>
          <a:prstGeom prst="rect">
            <a:avLst/>
          </a:prstGeom>
          <a:solidFill>
            <a:srgbClr val="002060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sv-SE" sz="1400" b="1" dirty="0"/>
              <a:t>Industri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8FD0463-0BE9-4164-8E45-D6CE9560779A}"/>
              </a:ext>
            </a:extLst>
          </p:cNvPr>
          <p:cNvSpPr txBox="1"/>
          <p:nvPr/>
        </p:nvSpPr>
        <p:spPr>
          <a:xfrm>
            <a:off x="4597211" y="294143"/>
            <a:ext cx="958202" cy="307777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sv-SE" sz="1400" b="1" dirty="0"/>
              <a:t>Economi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027C563-6F34-403A-AA77-AC097EBDCFF5}"/>
              </a:ext>
            </a:extLst>
          </p:cNvPr>
          <p:cNvSpPr txBox="1"/>
          <p:nvPr/>
        </p:nvSpPr>
        <p:spPr>
          <a:xfrm>
            <a:off x="6589131" y="294142"/>
            <a:ext cx="958202" cy="307777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sv-SE" sz="1400" b="1" dirty="0"/>
              <a:t>Politiks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F02FD1F-AEAA-49D1-BF8D-BAB1E38422E1}"/>
              </a:ext>
            </a:extLst>
          </p:cNvPr>
          <p:cNvSpPr txBox="1"/>
          <p:nvPr/>
        </p:nvSpPr>
        <p:spPr>
          <a:xfrm>
            <a:off x="8664469" y="279116"/>
            <a:ext cx="958202" cy="307777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sv-SE" sz="1400" b="1" dirty="0"/>
              <a:t>Militär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9E93163-072B-4EDB-A2E3-9C3E46F24BC1}"/>
              </a:ext>
            </a:extLst>
          </p:cNvPr>
          <p:cNvSpPr txBox="1"/>
          <p:nvPr/>
        </p:nvSpPr>
        <p:spPr>
          <a:xfrm>
            <a:off x="10379045" y="297033"/>
            <a:ext cx="1543887" cy="307777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sv-SE" sz="1400" b="1" dirty="0"/>
              <a:t>internationalitet 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02BCF29-CBC4-4B8C-9006-4870E7E76550}"/>
              </a:ext>
            </a:extLst>
          </p:cNvPr>
          <p:cNvSpPr txBox="1"/>
          <p:nvPr/>
        </p:nvSpPr>
        <p:spPr>
          <a:xfrm>
            <a:off x="77974" y="1122032"/>
            <a:ext cx="12036052" cy="401963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wrap="square">
            <a:noAutofit/>
          </a:bodyPr>
          <a:lstStyle/>
          <a:p>
            <a:pPr algn="ctr"/>
            <a:r>
              <a:rPr lang="sv-SE" b="1" dirty="0"/>
              <a:t>1914-1918 Första världskriget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7244BF1-866C-4EDA-8DFF-20AD982D6237}"/>
              </a:ext>
            </a:extLst>
          </p:cNvPr>
          <p:cNvSpPr txBox="1"/>
          <p:nvPr/>
        </p:nvSpPr>
        <p:spPr>
          <a:xfrm>
            <a:off x="7239066" y="1354185"/>
            <a:ext cx="2934035" cy="36933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b="1" dirty="0"/>
              <a:t>1919 Versaillesfördraget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3115548A-9F7E-47C1-BA5A-46D22BEB0EEE}"/>
              </a:ext>
            </a:extLst>
          </p:cNvPr>
          <p:cNvSpPr txBox="1"/>
          <p:nvPr/>
        </p:nvSpPr>
        <p:spPr>
          <a:xfrm>
            <a:off x="9428389" y="1672787"/>
            <a:ext cx="2663307" cy="276999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sz="1200" b="1" dirty="0"/>
              <a:t>1920 Nationernas förbund utan USA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C314F579-6486-4325-A1A9-8BDB01DE66FB}"/>
              </a:ext>
            </a:extLst>
          </p:cNvPr>
          <p:cNvSpPr txBox="1"/>
          <p:nvPr/>
        </p:nvSpPr>
        <p:spPr>
          <a:xfrm>
            <a:off x="10145894" y="2030364"/>
            <a:ext cx="1945802" cy="461665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sz="1200" b="1" dirty="0"/>
              <a:t>Första världskriget förändrade Europas karta.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7C758F4-34EA-4319-B5F0-743ACD796919}"/>
              </a:ext>
            </a:extLst>
          </p:cNvPr>
          <p:cNvSpPr txBox="1"/>
          <p:nvPr/>
        </p:nvSpPr>
        <p:spPr>
          <a:xfrm>
            <a:off x="3636166" y="1607799"/>
            <a:ext cx="3114935" cy="461665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en-US" sz="1200" b="1" dirty="0"/>
              <a:t>Germany loses all colonies and much land</a:t>
            </a:r>
          </a:p>
          <a:p>
            <a:r>
              <a:rPr lang="en-US" sz="1200" b="1" dirty="0"/>
              <a:t>War Reparations (</a:t>
            </a:r>
            <a:r>
              <a:rPr lang="en-US" sz="1200" b="1" dirty="0" err="1"/>
              <a:t>skadestånd</a:t>
            </a:r>
            <a:r>
              <a:rPr lang="en-US" sz="1200" b="1" dirty="0"/>
              <a:t> ) of $33 Billion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87D1B7E6-6E0A-41A6-A4C0-8B718EB36984}"/>
              </a:ext>
            </a:extLst>
          </p:cNvPr>
          <p:cNvSpPr txBox="1"/>
          <p:nvPr/>
        </p:nvSpPr>
        <p:spPr>
          <a:xfrm>
            <a:off x="7525350" y="2079484"/>
            <a:ext cx="2466759" cy="461665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en-US" sz="1200" b="1" dirty="0"/>
              <a:t>Germany’s military limited to 100,000, no Air Force, U-boats, etc. </a:t>
            </a:r>
          </a:p>
        </p:txBody>
      </p: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3682EF30-1CE0-40A2-92F2-1BA1DE94FA64}"/>
              </a:ext>
            </a:extLst>
          </p:cNvPr>
          <p:cNvCxnSpPr>
            <a:cxnSpLocks/>
            <a:stCxn id="232" idx="2"/>
            <a:endCxn id="239" idx="3"/>
          </p:cNvCxnSpPr>
          <p:nvPr/>
        </p:nvCxnSpPr>
        <p:spPr>
          <a:xfrm flipH="1">
            <a:off x="6751101" y="1723517"/>
            <a:ext cx="1954983" cy="115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06219B91-E41D-496C-9051-6A6B47EDE7FA}"/>
              </a:ext>
            </a:extLst>
          </p:cNvPr>
          <p:cNvCxnSpPr>
            <a:cxnSpLocks/>
            <a:stCxn id="232" idx="2"/>
            <a:endCxn id="235" idx="1"/>
          </p:cNvCxnSpPr>
          <p:nvPr/>
        </p:nvCxnSpPr>
        <p:spPr>
          <a:xfrm>
            <a:off x="8706084" y="1723517"/>
            <a:ext cx="722305" cy="87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86BB0CCA-909B-4CA1-A864-B4D25E879C73}"/>
              </a:ext>
            </a:extLst>
          </p:cNvPr>
          <p:cNvCxnSpPr>
            <a:cxnSpLocks/>
            <a:stCxn id="232" idx="2"/>
            <a:endCxn id="236" idx="1"/>
          </p:cNvCxnSpPr>
          <p:nvPr/>
        </p:nvCxnSpPr>
        <p:spPr>
          <a:xfrm>
            <a:off x="8706084" y="1723517"/>
            <a:ext cx="1439810" cy="537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99323FB0-44AF-49FF-B13F-A2F7CD4AC7A3}"/>
              </a:ext>
            </a:extLst>
          </p:cNvPr>
          <p:cNvCxnSpPr>
            <a:cxnSpLocks/>
            <a:stCxn id="232" idx="2"/>
            <a:endCxn id="243" idx="0"/>
          </p:cNvCxnSpPr>
          <p:nvPr/>
        </p:nvCxnSpPr>
        <p:spPr>
          <a:xfrm>
            <a:off x="8706084" y="1723517"/>
            <a:ext cx="52646" cy="3559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6DC4EE19-DEA8-485A-A2B9-24E7E4FBC995}"/>
              </a:ext>
            </a:extLst>
          </p:cNvPr>
          <p:cNvSpPr txBox="1"/>
          <p:nvPr/>
        </p:nvSpPr>
        <p:spPr>
          <a:xfrm>
            <a:off x="1375920" y="1523096"/>
            <a:ext cx="2127131" cy="509392"/>
          </a:xfrm>
          <a:prstGeom prst="rect">
            <a:avLst/>
          </a:prstGeom>
          <a:solidFill>
            <a:srgbClr val="002060">
              <a:alpha val="20000"/>
            </a:srgbClr>
          </a:solidFill>
        </p:spPr>
        <p:txBody>
          <a:bodyPr wrap="square">
            <a:noAutofit/>
          </a:bodyPr>
          <a:lstStyle/>
          <a:p>
            <a:r>
              <a:rPr lang="sv-SE" sz="1200" b="1" dirty="0"/>
              <a:t>1928 – 1937 Stalintiden - terror och industrialisering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04BBE20-4347-46EB-BD36-7EF19F210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6459801" y="1620230"/>
            <a:ext cx="264093" cy="264093"/>
          </a:xfrm>
          <a:prstGeom prst="rect">
            <a:avLst/>
          </a:prstGeom>
        </p:spPr>
      </p:pic>
      <p:pic>
        <p:nvPicPr>
          <p:cNvPr id="67" name="Picture 66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EB742906-F88C-41E7-874E-A20E0862B83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3155670" y="1575935"/>
            <a:ext cx="234695" cy="1568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6D07761-8720-4040-BA9B-7A3C2FE547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594395" y="2068577"/>
            <a:ext cx="264093" cy="264093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2B59F-0C8C-4D54-B12F-C2A951A22927}"/>
              </a:ext>
            </a:extLst>
          </p:cNvPr>
          <p:cNvSpPr txBox="1"/>
          <p:nvPr/>
        </p:nvSpPr>
        <p:spPr>
          <a:xfrm>
            <a:off x="3621353" y="2200623"/>
            <a:ext cx="3114935" cy="276999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en-US" sz="1200" b="1" dirty="0"/>
              <a:t>1929-1933 Great depression (from USA)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C11C35-8097-485C-95A7-98B4B593B83F}"/>
              </a:ext>
            </a:extLst>
          </p:cNvPr>
          <p:cNvSpPr txBox="1"/>
          <p:nvPr/>
        </p:nvSpPr>
        <p:spPr>
          <a:xfrm>
            <a:off x="5795017" y="2648881"/>
            <a:ext cx="1996329" cy="276999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en-US" sz="1200" b="1" dirty="0"/>
              <a:t>Fascism (It) and Nazism (G)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FA515F2-275F-4C36-AB9D-9FD9B40A826B}"/>
              </a:ext>
            </a:extLst>
          </p:cNvPr>
          <p:cNvSpPr txBox="1"/>
          <p:nvPr/>
        </p:nvSpPr>
        <p:spPr>
          <a:xfrm>
            <a:off x="620353" y="2586746"/>
            <a:ext cx="1636848" cy="461665"/>
          </a:xfrm>
          <a:prstGeom prst="rect">
            <a:avLst/>
          </a:prstGeom>
          <a:solidFill>
            <a:srgbClr val="7030A0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sv-SE" sz="1200" b="1" dirty="0"/>
              <a:t>Nazisternas syndabock - det judiska folket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2C71490-4A1B-4CBF-9A33-B1591D48C439}"/>
              </a:ext>
            </a:extLst>
          </p:cNvPr>
          <p:cNvCxnSpPr>
            <a:cxnSpLocks/>
            <a:stCxn id="76" idx="1"/>
            <a:endCxn id="77" idx="3"/>
          </p:cNvCxnSpPr>
          <p:nvPr/>
        </p:nvCxnSpPr>
        <p:spPr>
          <a:xfrm flipH="1">
            <a:off x="2257201" y="2787381"/>
            <a:ext cx="3537816" cy="30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B5822593-C9AF-4ACB-A75E-3419CBD5339C}"/>
              </a:ext>
            </a:extLst>
          </p:cNvPr>
          <p:cNvSpPr txBox="1"/>
          <p:nvPr/>
        </p:nvSpPr>
        <p:spPr>
          <a:xfrm>
            <a:off x="10168224" y="2679080"/>
            <a:ext cx="1604675" cy="276999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sz="1200" b="1" dirty="0"/>
              <a:t>Appeasement (Br, F)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DC64883-7BE9-4FF1-B7ED-3936056299B3}"/>
              </a:ext>
            </a:extLst>
          </p:cNvPr>
          <p:cNvCxnSpPr>
            <a:cxnSpLocks/>
            <a:stCxn id="83" idx="1"/>
            <a:endCxn id="76" idx="3"/>
          </p:cNvCxnSpPr>
          <p:nvPr/>
        </p:nvCxnSpPr>
        <p:spPr>
          <a:xfrm flipH="1" flipV="1">
            <a:off x="7791346" y="2787381"/>
            <a:ext cx="2376878" cy="30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97B9A7AA-650F-4DDB-A950-EE960444D756}"/>
              </a:ext>
            </a:extLst>
          </p:cNvPr>
          <p:cNvSpPr txBox="1"/>
          <p:nvPr/>
        </p:nvSpPr>
        <p:spPr>
          <a:xfrm>
            <a:off x="4291948" y="2980461"/>
            <a:ext cx="1487179" cy="276999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en-US" sz="1200" b="1" dirty="0" err="1"/>
              <a:t>Arbete</a:t>
            </a:r>
            <a:r>
              <a:rPr lang="en-US" sz="1200" b="1" dirty="0"/>
              <a:t> </a:t>
            </a:r>
            <a:r>
              <a:rPr lang="en-US" sz="1200" b="1" dirty="0" err="1"/>
              <a:t>och</a:t>
            </a:r>
            <a:r>
              <a:rPr lang="en-US" sz="1200" b="1" dirty="0"/>
              <a:t> </a:t>
            </a:r>
            <a:r>
              <a:rPr lang="en-US" sz="1200" b="1" dirty="0" err="1"/>
              <a:t>välstånd</a:t>
            </a:r>
            <a:endParaRPr lang="en-US" sz="1200" b="1" dirty="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C6F26E5-E780-4BB1-8B1B-92BA0BEC8C44}"/>
              </a:ext>
            </a:extLst>
          </p:cNvPr>
          <p:cNvCxnSpPr>
            <a:cxnSpLocks/>
            <a:stCxn id="76" idx="1"/>
            <a:endCxn id="91" idx="0"/>
          </p:cNvCxnSpPr>
          <p:nvPr/>
        </p:nvCxnSpPr>
        <p:spPr>
          <a:xfrm flipH="1">
            <a:off x="5035538" y="2787381"/>
            <a:ext cx="759479" cy="193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0FADC3F-FE28-4497-93DB-323D9D77E95B}"/>
              </a:ext>
            </a:extLst>
          </p:cNvPr>
          <p:cNvCxnSpPr>
            <a:cxnSpLocks/>
            <a:stCxn id="270" idx="3"/>
            <a:endCxn id="91" idx="1"/>
          </p:cNvCxnSpPr>
          <p:nvPr/>
        </p:nvCxnSpPr>
        <p:spPr>
          <a:xfrm>
            <a:off x="3503051" y="1777792"/>
            <a:ext cx="788897" cy="1341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205FC524-64DA-4D64-B988-F86DD0E9BF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470130" y="2583771"/>
            <a:ext cx="264093" cy="264093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1F35EFD8-7684-44FA-8475-059748D8D4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6259421" y="2150625"/>
            <a:ext cx="283980" cy="283980"/>
          </a:xfrm>
          <a:prstGeom prst="rect">
            <a:avLst/>
          </a:prstGeom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8C2EA41-1BED-4254-A599-0B527718FE94}"/>
              </a:ext>
            </a:extLst>
          </p:cNvPr>
          <p:cNvCxnSpPr>
            <a:cxnSpLocks/>
            <a:endCxn id="91" idx="0"/>
          </p:cNvCxnSpPr>
          <p:nvPr/>
        </p:nvCxnSpPr>
        <p:spPr>
          <a:xfrm flipH="1">
            <a:off x="5035538" y="2439522"/>
            <a:ext cx="143283" cy="5409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EC1670E3-9FE6-4F1D-A217-D3E48A18F9DA}"/>
              </a:ext>
            </a:extLst>
          </p:cNvPr>
          <p:cNvSpPr txBox="1"/>
          <p:nvPr/>
        </p:nvSpPr>
        <p:spPr>
          <a:xfrm>
            <a:off x="7296103" y="2916457"/>
            <a:ext cx="3253392" cy="646331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en-US" sz="1200" b="1" dirty="0"/>
              <a:t>1936 </a:t>
            </a:r>
            <a:r>
              <a:rPr lang="en-US" sz="1200" b="1" dirty="0" err="1"/>
              <a:t>Tyska</a:t>
            </a:r>
            <a:r>
              <a:rPr lang="en-US" sz="1200" b="1" dirty="0"/>
              <a:t> </a:t>
            </a:r>
            <a:r>
              <a:rPr lang="en-US" sz="1200" b="1" dirty="0" err="1"/>
              <a:t>trupper</a:t>
            </a:r>
            <a:r>
              <a:rPr lang="en-US" sz="1200" b="1" dirty="0"/>
              <a:t> </a:t>
            </a:r>
            <a:r>
              <a:rPr lang="en-US" sz="1200" b="1" dirty="0" err="1"/>
              <a:t>i</a:t>
            </a:r>
            <a:r>
              <a:rPr lang="en-US" sz="1200" b="1" dirty="0"/>
              <a:t> </a:t>
            </a:r>
            <a:r>
              <a:rPr lang="en-US" sz="1200" b="1" dirty="0" err="1"/>
              <a:t>Rhenlandet</a:t>
            </a:r>
            <a:endParaRPr lang="en-US" sz="1200" b="1" dirty="0"/>
          </a:p>
          <a:p>
            <a:r>
              <a:rPr lang="en-US" sz="1200" b="1" dirty="0"/>
              <a:t>1938 </a:t>
            </a:r>
            <a:r>
              <a:rPr lang="sv-SE" sz="1200" b="1" dirty="0"/>
              <a:t>Anschluss - Österrike ansluts till Tyskland</a:t>
            </a:r>
          </a:p>
          <a:p>
            <a:r>
              <a:rPr lang="sv-SE" sz="1200" b="1" dirty="0"/>
              <a:t>1938 Sudetlandet, Tjeckoslovakien delas</a:t>
            </a:r>
            <a:endParaRPr lang="en-US" sz="1200" b="1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C5BCC15-4C14-4475-A526-D8559C46521E}"/>
              </a:ext>
            </a:extLst>
          </p:cNvPr>
          <p:cNvSpPr txBox="1"/>
          <p:nvPr/>
        </p:nvSpPr>
        <p:spPr>
          <a:xfrm>
            <a:off x="9990016" y="3404307"/>
            <a:ext cx="2093693" cy="276999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sz="1200" b="1" dirty="0"/>
              <a:t>1939 Hitlers pakt med Stalin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56921C9-A38C-4130-BE57-9D7CBB0B0F38}"/>
              </a:ext>
            </a:extLst>
          </p:cNvPr>
          <p:cNvSpPr txBox="1"/>
          <p:nvPr/>
        </p:nvSpPr>
        <p:spPr>
          <a:xfrm>
            <a:off x="77974" y="3815700"/>
            <a:ext cx="12013722" cy="926942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wrap="square">
            <a:noAutofit/>
          </a:bodyPr>
          <a:lstStyle/>
          <a:p>
            <a:pPr algn="ctr"/>
            <a:r>
              <a:rPr lang="sv-SE" b="1" dirty="0"/>
              <a:t>1939-1945 Andra världskriget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C2980F6-E33B-4BA4-93D4-65D978521FEB}"/>
              </a:ext>
            </a:extLst>
          </p:cNvPr>
          <p:cNvSpPr txBox="1"/>
          <p:nvPr/>
        </p:nvSpPr>
        <p:spPr>
          <a:xfrm>
            <a:off x="6318146" y="2288875"/>
            <a:ext cx="1337337" cy="276999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sz="1200" b="1" dirty="0"/>
              <a:t>Communism (SU)</a:t>
            </a:r>
          </a:p>
        </p:txBody>
      </p:sp>
      <p:pic>
        <p:nvPicPr>
          <p:cNvPr id="87" name="Picture 86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6ECD1C42-7EC5-4BCD-B15E-CEFA1D7193D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7270595" y="2333835"/>
            <a:ext cx="234695" cy="1568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D9FEAA5E-7A1C-45D9-B0DD-E185B18D2C84}"/>
              </a:ext>
            </a:extLst>
          </p:cNvPr>
          <p:cNvSpPr txBox="1"/>
          <p:nvPr/>
        </p:nvSpPr>
        <p:spPr>
          <a:xfrm rot="16200000">
            <a:off x="-537258" y="2393042"/>
            <a:ext cx="1809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dirty="0"/>
              <a:t>Mellankrigstiden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9802B236-5CB8-42F4-8ED7-725ECDA4B579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6793182" y="2925880"/>
            <a:ext cx="2464505" cy="9636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2542E92-097B-48F9-8707-274AE836A394}"/>
              </a:ext>
            </a:extLst>
          </p:cNvPr>
          <p:cNvCxnSpPr>
            <a:cxnSpLocks/>
            <a:stCxn id="111" idx="2"/>
          </p:cNvCxnSpPr>
          <p:nvPr/>
        </p:nvCxnSpPr>
        <p:spPr>
          <a:xfrm>
            <a:off x="8922799" y="3562788"/>
            <a:ext cx="367140" cy="267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C74782A-E712-4084-8C72-414384676111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9302056" y="2956079"/>
            <a:ext cx="1668506" cy="8742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45C0A86-33A0-4134-B9EC-A237F0EF6A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165222" y="4176028"/>
            <a:ext cx="406394" cy="406394"/>
          </a:xfrm>
          <a:prstGeom prst="rect">
            <a:avLst/>
          </a:prstGeom>
        </p:spPr>
      </p:pic>
      <p:pic>
        <p:nvPicPr>
          <p:cNvPr id="102" name="Picture 101" descr="Logo, company name&#10;&#10;Description automatically generated">
            <a:extLst>
              <a:ext uri="{FF2B5EF4-FFF2-40B4-BE49-F238E27FC236}">
                <a16:creationId xmlns:a16="http://schemas.microsoft.com/office/drawing/2014/main" id="{BCE7AB58-A7E5-4A55-B35D-E282590FD66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4798338" y="4241962"/>
            <a:ext cx="449310" cy="299423"/>
          </a:xfrm>
          <a:prstGeom prst="rect">
            <a:avLst/>
          </a:prstGeom>
        </p:spPr>
      </p:pic>
      <p:pic>
        <p:nvPicPr>
          <p:cNvPr id="104" name="Picture 103" descr="A picture containing vessel&#10;&#10;Description automatically generated">
            <a:extLst>
              <a:ext uri="{FF2B5EF4-FFF2-40B4-BE49-F238E27FC236}">
                <a16:creationId xmlns:a16="http://schemas.microsoft.com/office/drawing/2014/main" id="{5A2163C9-4391-44E1-8885-CA8F4C03507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5474370" y="4166591"/>
            <a:ext cx="449310" cy="44931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0E249F06-08FE-4DA0-9D16-C80051A82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12093" y="4203971"/>
            <a:ext cx="401962" cy="401962"/>
          </a:xfrm>
          <a:prstGeom prst="rect">
            <a:avLst/>
          </a:prstGeom>
        </p:spPr>
      </p:pic>
      <p:pic>
        <p:nvPicPr>
          <p:cNvPr id="116" name="Picture 4" descr="Flag of Kingdom of Italy">
            <a:extLst>
              <a:ext uri="{FF2B5EF4-FFF2-40B4-BE49-F238E27FC236}">
                <a16:creationId xmlns:a16="http://schemas.microsoft.com/office/drawing/2014/main" id="{92ECF301-0D92-4478-8D34-B94F11D29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272" y="4199696"/>
            <a:ext cx="581482" cy="38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8" descr="Flag of Nazi Germany">
            <a:extLst>
              <a:ext uri="{FF2B5EF4-FFF2-40B4-BE49-F238E27FC236}">
                <a16:creationId xmlns:a16="http://schemas.microsoft.com/office/drawing/2014/main" id="{1CF2427F-3602-42C6-ABAD-3EEF61B0B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986" y="4199696"/>
            <a:ext cx="645792" cy="38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2" descr="Flag of">
            <a:extLst>
              <a:ext uri="{FF2B5EF4-FFF2-40B4-BE49-F238E27FC236}">
                <a16:creationId xmlns:a16="http://schemas.microsoft.com/office/drawing/2014/main" id="{15CD5CB8-E8F9-41D7-9B65-118131A11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437" y="4204680"/>
            <a:ext cx="552266" cy="3866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EA5A2EBE-8E4B-4386-9EE2-405DFC30A0C8}"/>
              </a:ext>
            </a:extLst>
          </p:cNvPr>
          <p:cNvSpPr txBox="1"/>
          <p:nvPr/>
        </p:nvSpPr>
        <p:spPr>
          <a:xfrm>
            <a:off x="2051692" y="4050756"/>
            <a:ext cx="2032777" cy="4906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sv-SE" sz="12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2D6E102A-4AF7-43B6-880E-117D5FF1F5B0}"/>
              </a:ext>
            </a:extLst>
          </p:cNvPr>
          <p:cNvSpPr txBox="1"/>
          <p:nvPr/>
        </p:nvSpPr>
        <p:spPr>
          <a:xfrm>
            <a:off x="2051692" y="4041477"/>
            <a:ext cx="2032777" cy="499908"/>
          </a:xfrm>
          <a:prstGeom prst="rect">
            <a:avLst/>
          </a:prstGeom>
          <a:solidFill>
            <a:srgbClr val="002060">
              <a:alpha val="20000"/>
            </a:srgbClr>
          </a:solidFill>
        </p:spPr>
        <p:txBody>
          <a:bodyPr wrap="square">
            <a:noAutofit/>
          </a:bodyPr>
          <a:lstStyle/>
          <a:p>
            <a:r>
              <a:rPr lang="sv-SE" sz="1200" b="1" dirty="0"/>
              <a:t>Krigsindustrin</a:t>
            </a:r>
          </a:p>
          <a:p>
            <a:r>
              <a:rPr lang="sv-SE" sz="1200" b="1" dirty="0"/>
              <a:t>1945-08-06 Atombomberna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FA18896-1130-4E0D-AD70-E027D45572EA}"/>
              </a:ext>
            </a:extLst>
          </p:cNvPr>
          <p:cNvSpPr txBox="1"/>
          <p:nvPr/>
        </p:nvSpPr>
        <p:spPr>
          <a:xfrm>
            <a:off x="27957" y="3668196"/>
            <a:ext cx="2032778" cy="1015663"/>
          </a:xfrm>
          <a:prstGeom prst="rect">
            <a:avLst/>
          </a:prstGeom>
          <a:solidFill>
            <a:srgbClr val="7030A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sz="1200" b="1" dirty="0"/>
              <a:t>Förintelsen (judar, romer, ...)</a:t>
            </a:r>
          </a:p>
          <a:p>
            <a:r>
              <a:rPr lang="sv-SE" sz="1200" b="1" dirty="0"/>
              <a:t>1942-01-20 Wannseekonferensen ("Den slutgiltiga lösningen av judefrågan”)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81F1639-B816-40F4-9609-FB4EF3220AC2}"/>
              </a:ext>
            </a:extLst>
          </p:cNvPr>
          <p:cNvSpPr txBox="1"/>
          <p:nvPr/>
        </p:nvSpPr>
        <p:spPr>
          <a:xfrm>
            <a:off x="5992425" y="5006937"/>
            <a:ext cx="2359802" cy="461665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sz="1200" b="1" dirty="0"/>
              <a:t>1949 Tyskland delades i två länder — Västtyskland och Östtyskland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77835A9B-E765-44A7-9E8E-68C3A249D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83595" y="6209180"/>
            <a:ext cx="401962" cy="401962"/>
          </a:xfrm>
          <a:prstGeom prst="rect">
            <a:avLst/>
          </a:prstGeom>
        </p:spPr>
      </p:pic>
      <p:pic>
        <p:nvPicPr>
          <p:cNvPr id="128" name="Picture 127" descr="Icon&#10;&#10;Description automatically generated">
            <a:extLst>
              <a:ext uri="{FF2B5EF4-FFF2-40B4-BE49-F238E27FC236}">
                <a16:creationId xmlns:a16="http://schemas.microsoft.com/office/drawing/2014/main" id="{866993A8-73A7-4F4D-A1BA-95B42B62C6A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9277688" y="3975298"/>
            <a:ext cx="354779" cy="354779"/>
          </a:xfrm>
          <a:prstGeom prst="rect">
            <a:avLst/>
          </a:prstGeom>
        </p:spPr>
      </p:pic>
      <p:pic>
        <p:nvPicPr>
          <p:cNvPr id="17" name="Picture 16" descr="Shape&#10;&#10;Description automatically generated">
            <a:extLst>
              <a:ext uri="{FF2B5EF4-FFF2-40B4-BE49-F238E27FC236}">
                <a16:creationId xmlns:a16="http://schemas.microsoft.com/office/drawing/2014/main" id="{1F70EB11-93F1-4728-B8AC-267C4D4B4C1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5992425" y="4224967"/>
            <a:ext cx="757946" cy="378973"/>
          </a:xfrm>
          <a:prstGeom prst="rect">
            <a:avLst/>
          </a:prstGeom>
        </p:spPr>
      </p:pic>
      <p:pic>
        <p:nvPicPr>
          <p:cNvPr id="130" name="Picture 129" descr="Shape&#10;&#10;Description automatically generated">
            <a:extLst>
              <a:ext uri="{FF2B5EF4-FFF2-40B4-BE49-F238E27FC236}">
                <a16:creationId xmlns:a16="http://schemas.microsoft.com/office/drawing/2014/main" id="{2781FAFA-246B-4993-A960-F0DC1DC0967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7393989" y="6247378"/>
            <a:ext cx="757946" cy="378973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BDDB3B4E-81C1-4CDD-8705-4A1F444A907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6254551" y="6203709"/>
            <a:ext cx="406394" cy="406394"/>
          </a:xfrm>
          <a:prstGeom prst="rect">
            <a:avLst/>
          </a:prstGeom>
        </p:spPr>
      </p:pic>
      <p:pic>
        <p:nvPicPr>
          <p:cNvPr id="132" name="Picture 131" descr="Icon&#10;&#10;Description automatically generated">
            <a:extLst>
              <a:ext uri="{FF2B5EF4-FFF2-40B4-BE49-F238E27FC236}">
                <a16:creationId xmlns:a16="http://schemas.microsoft.com/office/drawing/2014/main" id="{185A2C7F-A6C9-4EA8-B86E-C112487B327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8011055" y="6183120"/>
            <a:ext cx="354779" cy="354779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2E1C739C-3AA3-44F8-A784-04C1C00F2515}"/>
              </a:ext>
            </a:extLst>
          </p:cNvPr>
          <p:cNvSpPr txBox="1"/>
          <p:nvPr/>
        </p:nvSpPr>
        <p:spPr>
          <a:xfrm>
            <a:off x="5797952" y="5509930"/>
            <a:ext cx="2489314" cy="461665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sz="1200" b="1" dirty="0"/>
              <a:t>1955 NATO och Warszawapakten, Järnridå genom Europa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08383CF-F0D9-4B43-BE43-7E6088E29AAB}"/>
              </a:ext>
            </a:extLst>
          </p:cNvPr>
          <p:cNvSpPr txBox="1"/>
          <p:nvPr/>
        </p:nvSpPr>
        <p:spPr>
          <a:xfrm>
            <a:off x="8204952" y="4837685"/>
            <a:ext cx="1907461" cy="276999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en-US" sz="1200" b="1" dirty="0"/>
              <a:t>Europa </a:t>
            </a:r>
            <a:r>
              <a:rPr lang="en-US" sz="1200" b="1" dirty="0" err="1"/>
              <a:t>förlorar</a:t>
            </a:r>
            <a:r>
              <a:rPr lang="en-US" sz="1200" b="1" dirty="0"/>
              <a:t> </a:t>
            </a:r>
            <a:r>
              <a:rPr lang="en-US" sz="1200" b="1" dirty="0" err="1"/>
              <a:t>inflytande</a:t>
            </a:r>
            <a:endParaRPr lang="en-US" sz="1200" b="1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8359DB6-BF85-4167-B393-A6C9AEFE9E33}"/>
              </a:ext>
            </a:extLst>
          </p:cNvPr>
          <p:cNvSpPr txBox="1"/>
          <p:nvPr/>
        </p:nvSpPr>
        <p:spPr>
          <a:xfrm>
            <a:off x="3953765" y="4850610"/>
            <a:ext cx="1976244" cy="276999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altLang="zh-CN" sz="1200" b="1" dirty="0"/>
              <a:t>1948 </a:t>
            </a:r>
            <a:r>
              <a:rPr lang="en-US" sz="1200" b="1" dirty="0" err="1"/>
              <a:t>Marshallhjälpen</a:t>
            </a:r>
            <a:endParaRPr lang="en-US" sz="1200" b="1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9FD8299-A01E-4BAB-A2D6-C4C039F582F4}"/>
              </a:ext>
            </a:extLst>
          </p:cNvPr>
          <p:cNvSpPr txBox="1"/>
          <p:nvPr/>
        </p:nvSpPr>
        <p:spPr>
          <a:xfrm>
            <a:off x="10446284" y="5604648"/>
            <a:ext cx="1512189" cy="830997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sz="1200" b="1" dirty="0"/>
              <a:t>1957 Union i Europa, EEC-&gt;EU</a:t>
            </a:r>
          </a:p>
          <a:p>
            <a:r>
              <a:rPr lang="sv-SE" sz="1200" b="1" dirty="0"/>
              <a:t>Västeuropa svetsas samman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897B4E6-5DE1-46B8-9F09-C999C7D3476C}"/>
              </a:ext>
            </a:extLst>
          </p:cNvPr>
          <p:cNvCxnSpPr>
            <a:cxnSpLocks/>
            <a:stCxn id="142" idx="3"/>
            <a:endCxn id="138" idx="1"/>
          </p:cNvCxnSpPr>
          <p:nvPr/>
        </p:nvCxnSpPr>
        <p:spPr>
          <a:xfrm flipV="1">
            <a:off x="5930009" y="4976185"/>
            <a:ext cx="2274943" cy="12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F639FC80-A9E7-4AD8-8399-B1A0CEF63D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5496886" y="4830748"/>
            <a:ext cx="243192" cy="243192"/>
          </a:xfrm>
          <a:prstGeom prst="rect">
            <a:avLst/>
          </a:prstGeom>
        </p:spPr>
      </p:pic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76D8A48-E815-44A2-A6F9-E6A0044B53AF}"/>
              </a:ext>
            </a:extLst>
          </p:cNvPr>
          <p:cNvCxnSpPr>
            <a:cxnSpLocks/>
            <a:stCxn id="138" idx="3"/>
            <a:endCxn id="143" idx="1"/>
          </p:cNvCxnSpPr>
          <p:nvPr/>
        </p:nvCxnSpPr>
        <p:spPr>
          <a:xfrm>
            <a:off x="10112413" y="4976185"/>
            <a:ext cx="333871" cy="1043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FC10229C-C4D7-467B-AA32-4FE818490160}"/>
              </a:ext>
            </a:extLst>
          </p:cNvPr>
          <p:cNvSpPr txBox="1"/>
          <p:nvPr/>
        </p:nvSpPr>
        <p:spPr>
          <a:xfrm rot="16200000">
            <a:off x="-428617" y="5604153"/>
            <a:ext cx="1685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b="1" dirty="0"/>
              <a:t>Det kalla kriget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55A779B-02B9-43B8-BD97-7A5F5A1F8D5C}"/>
              </a:ext>
            </a:extLst>
          </p:cNvPr>
          <p:cNvSpPr txBox="1"/>
          <p:nvPr/>
        </p:nvSpPr>
        <p:spPr>
          <a:xfrm>
            <a:off x="8401787" y="5221651"/>
            <a:ext cx="2044088" cy="1569660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altLang="zh-CN" sz="1200" b="1" dirty="0"/>
              <a:t>1950-1953 </a:t>
            </a:r>
            <a:r>
              <a:rPr lang="sv-SE" sz="1200" b="1" dirty="0"/>
              <a:t>Koreakriget</a:t>
            </a:r>
          </a:p>
          <a:p>
            <a:r>
              <a:rPr lang="sv-SE" altLang="zh-CN" sz="1200" b="1" dirty="0"/>
              <a:t>1950-talet Bamburidån i Kina</a:t>
            </a:r>
          </a:p>
          <a:p>
            <a:r>
              <a:rPr lang="sv-SE" altLang="zh-CN" sz="1200" b="1" dirty="0"/>
              <a:t>1956 Uppror i Ungern</a:t>
            </a:r>
          </a:p>
          <a:p>
            <a:r>
              <a:rPr lang="sv-SE" sz="1200" b="1" dirty="0"/>
              <a:t>1961 Berlinmuren</a:t>
            </a:r>
          </a:p>
          <a:p>
            <a:r>
              <a:rPr lang="sv-SE" altLang="zh-CN" sz="1200" b="1" dirty="0"/>
              <a:t>1962 Cubakrisen</a:t>
            </a:r>
          </a:p>
          <a:p>
            <a:r>
              <a:rPr lang="sv-SE" sz="1200" b="1" dirty="0"/>
              <a:t>1968 Tjeckoslovakien</a:t>
            </a:r>
          </a:p>
          <a:p>
            <a:r>
              <a:rPr lang="sv-SE" sz="1200" b="1" u="sng" dirty="0"/>
              <a:t>1964 – 1973 Vietnamkriget </a:t>
            </a:r>
          </a:p>
          <a:p>
            <a:r>
              <a:rPr lang="sv-SE" sz="1200" b="1" u="sng" dirty="0"/>
              <a:t>1973 Afghanistan 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6537CB9-9942-43E9-8C76-1F9ED6B365E7}"/>
              </a:ext>
            </a:extLst>
          </p:cNvPr>
          <p:cNvSpPr txBox="1"/>
          <p:nvPr/>
        </p:nvSpPr>
        <p:spPr>
          <a:xfrm>
            <a:off x="9901254" y="4573761"/>
            <a:ext cx="216412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sv-SE" sz="1200" b="1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055D068-7EF7-4DAA-83D0-494CC3BEE647}"/>
              </a:ext>
            </a:extLst>
          </p:cNvPr>
          <p:cNvSpPr txBox="1"/>
          <p:nvPr/>
        </p:nvSpPr>
        <p:spPr>
          <a:xfrm>
            <a:off x="9911699" y="4592219"/>
            <a:ext cx="2164127" cy="276999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sz="1200" b="1" dirty="0"/>
              <a:t>1945 Förenta Nationerna, FN</a:t>
            </a:r>
          </a:p>
        </p:txBody>
      </p:sp>
    </p:spTree>
    <p:extLst>
      <p:ext uri="{BB962C8B-B14F-4D97-AF65-F5344CB8AC3E}">
        <p14:creationId xmlns:p14="http://schemas.microsoft.com/office/powerpoint/2010/main" val="358867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Box 124">
            <a:extLst>
              <a:ext uri="{FF2B5EF4-FFF2-40B4-BE49-F238E27FC236}">
                <a16:creationId xmlns:a16="http://schemas.microsoft.com/office/drawing/2014/main" id="{A546F849-D73A-4461-9D03-ED41A853815E}"/>
              </a:ext>
            </a:extLst>
          </p:cNvPr>
          <p:cNvSpPr txBox="1"/>
          <p:nvPr/>
        </p:nvSpPr>
        <p:spPr>
          <a:xfrm>
            <a:off x="182996" y="1277573"/>
            <a:ext cx="11931029" cy="39628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noAutofit/>
          </a:bodyPr>
          <a:lstStyle/>
          <a:p>
            <a:pPr algn="ctr"/>
            <a:endParaRPr lang="sv-SE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9B9E67-36A5-48D7-B16E-3E536D53E830}"/>
              </a:ext>
            </a:extLst>
          </p:cNvPr>
          <p:cNvSpPr txBox="1"/>
          <p:nvPr/>
        </p:nvSpPr>
        <p:spPr>
          <a:xfrm>
            <a:off x="0" y="0"/>
            <a:ext cx="1231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OVERVIEW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FDFAA9-A666-474D-8CC9-4D9840890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92508" y="623633"/>
            <a:ext cx="401962" cy="401962"/>
          </a:xfrm>
          <a:prstGeom prst="rect">
            <a:avLst/>
          </a:prstGeom>
        </p:spPr>
      </p:pic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3AEDDC38-BC50-485A-A664-BB84F8C030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960392" y="602413"/>
            <a:ext cx="482885" cy="482885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9744A135-D5A2-42E9-B637-73722D585A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881902" y="623633"/>
            <a:ext cx="482885" cy="48288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9D99F2C-071E-4181-8C7F-4889995A5B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16653" y="604983"/>
            <a:ext cx="392132" cy="4803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B20668-D840-4F58-999D-FB8465D9BB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777399" y="613928"/>
            <a:ext cx="492590" cy="492590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4CE9FAD-F7FF-4D89-8960-5DF1C6CB09C0}"/>
              </a:ext>
            </a:extLst>
          </p:cNvPr>
          <p:cNvCxnSpPr>
            <a:cxnSpLocks/>
            <a:stCxn id="109" idx="2"/>
          </p:cNvCxnSpPr>
          <p:nvPr/>
        </p:nvCxnSpPr>
        <p:spPr>
          <a:xfrm>
            <a:off x="11232150" y="1085298"/>
            <a:ext cx="0" cy="565840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91F131E-1561-48D5-97E1-BE1E235B9538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7023694" y="1106518"/>
            <a:ext cx="21160" cy="563718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05F17E-71C9-4AB2-A7F9-69097C49DF36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5121380" y="1106518"/>
            <a:ext cx="1965" cy="60700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1408CDE-A932-428B-95C1-A60F8EDEBA7F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912719" y="1085298"/>
            <a:ext cx="0" cy="565840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956481FA-7B06-40CD-8AE6-1C0BF5C78F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990707" y="601920"/>
            <a:ext cx="482885" cy="483378"/>
          </a:xfrm>
          <a:prstGeom prst="rect">
            <a:avLst/>
          </a:prstGeom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7F0C47A-9860-421E-9778-C067C052D764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9193489" y="1025595"/>
            <a:ext cx="112436" cy="571810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1014773E-E338-4E45-9967-E349BA57CF27}"/>
              </a:ext>
            </a:extLst>
          </p:cNvPr>
          <p:cNvSpPr txBox="1"/>
          <p:nvPr/>
        </p:nvSpPr>
        <p:spPr>
          <a:xfrm>
            <a:off x="433618" y="300501"/>
            <a:ext cx="958202" cy="307777"/>
          </a:xfrm>
          <a:prstGeom prst="rect">
            <a:avLst/>
          </a:prstGeom>
          <a:solidFill>
            <a:srgbClr val="7030A0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sv-SE" sz="1400" b="1" dirty="0"/>
              <a:t>Religion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82718BF-5D02-48D6-BDBD-BFCA5E97F50F}"/>
              </a:ext>
            </a:extLst>
          </p:cNvPr>
          <p:cNvSpPr txBox="1"/>
          <p:nvPr/>
        </p:nvSpPr>
        <p:spPr>
          <a:xfrm>
            <a:off x="2754965" y="304829"/>
            <a:ext cx="958202" cy="307777"/>
          </a:xfrm>
          <a:prstGeom prst="rect">
            <a:avLst/>
          </a:prstGeom>
          <a:solidFill>
            <a:srgbClr val="002060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sv-SE" sz="1400" b="1" dirty="0"/>
              <a:t>Industri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8FD0463-0BE9-4164-8E45-D6CE9560779A}"/>
              </a:ext>
            </a:extLst>
          </p:cNvPr>
          <p:cNvSpPr txBox="1"/>
          <p:nvPr/>
        </p:nvSpPr>
        <p:spPr>
          <a:xfrm>
            <a:off x="4597211" y="294143"/>
            <a:ext cx="958202" cy="307777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sv-SE" sz="1400" b="1" dirty="0"/>
              <a:t>Economi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027C563-6F34-403A-AA77-AC097EBDCFF5}"/>
              </a:ext>
            </a:extLst>
          </p:cNvPr>
          <p:cNvSpPr txBox="1"/>
          <p:nvPr/>
        </p:nvSpPr>
        <p:spPr>
          <a:xfrm>
            <a:off x="6589131" y="294142"/>
            <a:ext cx="958202" cy="307777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sv-SE" sz="1400" b="1" dirty="0"/>
              <a:t>Politiks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F02FD1F-AEAA-49D1-BF8D-BAB1E38422E1}"/>
              </a:ext>
            </a:extLst>
          </p:cNvPr>
          <p:cNvSpPr txBox="1"/>
          <p:nvPr/>
        </p:nvSpPr>
        <p:spPr>
          <a:xfrm>
            <a:off x="8664469" y="279116"/>
            <a:ext cx="958202" cy="307777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sv-SE" sz="1400" b="1" dirty="0"/>
              <a:t>Militär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9E93163-072B-4EDB-A2E3-9C3E46F24BC1}"/>
              </a:ext>
            </a:extLst>
          </p:cNvPr>
          <p:cNvSpPr txBox="1"/>
          <p:nvPr/>
        </p:nvSpPr>
        <p:spPr>
          <a:xfrm>
            <a:off x="10379045" y="297033"/>
            <a:ext cx="1543887" cy="307777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sv-SE" sz="1400" b="1" dirty="0"/>
              <a:t>internationalitet 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81F1639-B816-40F4-9609-FB4EF3220AC2}"/>
              </a:ext>
            </a:extLst>
          </p:cNvPr>
          <p:cNvSpPr txBox="1"/>
          <p:nvPr/>
        </p:nvSpPr>
        <p:spPr>
          <a:xfrm>
            <a:off x="5992425" y="1482687"/>
            <a:ext cx="2359802" cy="461665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sz="1200" b="1" dirty="0"/>
              <a:t>1949 Tyskland delades i två länder — Västtyskland och Östtyskland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77835A9B-E765-44A7-9E8E-68C3A249D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83595" y="2684930"/>
            <a:ext cx="401962" cy="401962"/>
          </a:xfrm>
          <a:prstGeom prst="rect">
            <a:avLst/>
          </a:prstGeom>
        </p:spPr>
      </p:pic>
      <p:pic>
        <p:nvPicPr>
          <p:cNvPr id="130" name="Picture 129" descr="Shape&#10;&#10;Description automatically generated">
            <a:extLst>
              <a:ext uri="{FF2B5EF4-FFF2-40B4-BE49-F238E27FC236}">
                <a16:creationId xmlns:a16="http://schemas.microsoft.com/office/drawing/2014/main" id="{2781FAFA-246B-4993-A960-F0DC1DC096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393989" y="2723128"/>
            <a:ext cx="757946" cy="378973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BDDB3B4E-81C1-4CDD-8705-4A1F444A90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6254551" y="2679459"/>
            <a:ext cx="406394" cy="406394"/>
          </a:xfrm>
          <a:prstGeom prst="rect">
            <a:avLst/>
          </a:prstGeom>
        </p:spPr>
      </p:pic>
      <p:pic>
        <p:nvPicPr>
          <p:cNvPr id="132" name="Picture 131" descr="Icon&#10;&#10;Description automatically generated">
            <a:extLst>
              <a:ext uri="{FF2B5EF4-FFF2-40B4-BE49-F238E27FC236}">
                <a16:creationId xmlns:a16="http://schemas.microsoft.com/office/drawing/2014/main" id="{185A2C7F-A6C9-4EA8-B86E-C112487B32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8011055" y="2658870"/>
            <a:ext cx="354779" cy="354779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2E1C739C-3AA3-44F8-A784-04C1C00F2515}"/>
              </a:ext>
            </a:extLst>
          </p:cNvPr>
          <p:cNvSpPr txBox="1"/>
          <p:nvPr/>
        </p:nvSpPr>
        <p:spPr>
          <a:xfrm>
            <a:off x="5797952" y="1985680"/>
            <a:ext cx="2489314" cy="461665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sz="1200" b="1" dirty="0"/>
              <a:t>1955 NATO och Warszawapakten, Järnridå genom Europa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08383CF-F0D9-4B43-BE43-7E6088E29AAB}"/>
              </a:ext>
            </a:extLst>
          </p:cNvPr>
          <p:cNvSpPr txBox="1"/>
          <p:nvPr/>
        </p:nvSpPr>
        <p:spPr>
          <a:xfrm>
            <a:off x="8204952" y="1313435"/>
            <a:ext cx="1907461" cy="276999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en-US" sz="1200" b="1" dirty="0"/>
              <a:t>Europa </a:t>
            </a:r>
            <a:r>
              <a:rPr lang="en-US" sz="1200" b="1" dirty="0" err="1"/>
              <a:t>förlorar</a:t>
            </a:r>
            <a:r>
              <a:rPr lang="en-US" sz="1200" b="1" dirty="0"/>
              <a:t> </a:t>
            </a:r>
            <a:r>
              <a:rPr lang="en-US" sz="1200" b="1" dirty="0" err="1"/>
              <a:t>inflytande</a:t>
            </a:r>
            <a:endParaRPr lang="en-US" sz="1200" b="1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8359DB6-BF85-4167-B393-A6C9AEFE9E33}"/>
              </a:ext>
            </a:extLst>
          </p:cNvPr>
          <p:cNvSpPr txBox="1"/>
          <p:nvPr/>
        </p:nvSpPr>
        <p:spPr>
          <a:xfrm>
            <a:off x="3953765" y="1326360"/>
            <a:ext cx="1976244" cy="276999"/>
          </a:xfrm>
          <a:prstGeom prst="rect">
            <a:avLst/>
          </a:prstGeom>
          <a:solidFill>
            <a:srgbClr val="FFC00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altLang="zh-CN" sz="1200" b="1" dirty="0"/>
              <a:t>1948 </a:t>
            </a:r>
            <a:r>
              <a:rPr lang="en-US" sz="1200" b="1" dirty="0" err="1"/>
              <a:t>Marshallhjälpen</a:t>
            </a:r>
            <a:endParaRPr lang="en-US" sz="1200" b="1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9FD8299-A01E-4BAB-A2D6-C4C039F582F4}"/>
              </a:ext>
            </a:extLst>
          </p:cNvPr>
          <p:cNvSpPr txBox="1"/>
          <p:nvPr/>
        </p:nvSpPr>
        <p:spPr>
          <a:xfrm>
            <a:off x="10446284" y="2080398"/>
            <a:ext cx="1512189" cy="830997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sz="1200" b="1" dirty="0"/>
              <a:t>1957 Union i Europa, EEC-&gt;EU</a:t>
            </a:r>
          </a:p>
          <a:p>
            <a:r>
              <a:rPr lang="sv-SE" sz="1200" b="1" dirty="0"/>
              <a:t>Västeuropa svetsas samman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897B4E6-5DE1-46B8-9F09-C999C7D3476C}"/>
              </a:ext>
            </a:extLst>
          </p:cNvPr>
          <p:cNvCxnSpPr>
            <a:cxnSpLocks/>
            <a:stCxn id="142" idx="3"/>
            <a:endCxn id="138" idx="1"/>
          </p:cNvCxnSpPr>
          <p:nvPr/>
        </p:nvCxnSpPr>
        <p:spPr>
          <a:xfrm flipV="1">
            <a:off x="5930009" y="1451935"/>
            <a:ext cx="2274943" cy="12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Picture 144">
            <a:extLst>
              <a:ext uri="{FF2B5EF4-FFF2-40B4-BE49-F238E27FC236}">
                <a16:creationId xmlns:a16="http://schemas.microsoft.com/office/drawing/2014/main" id="{F639FC80-A9E7-4AD8-8399-B1A0CEF63D1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496886" y="1306498"/>
            <a:ext cx="243192" cy="243192"/>
          </a:xfrm>
          <a:prstGeom prst="rect">
            <a:avLst/>
          </a:prstGeom>
        </p:spPr>
      </p:pic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976D8A48-E815-44A2-A6F9-E6A0044B53AF}"/>
              </a:ext>
            </a:extLst>
          </p:cNvPr>
          <p:cNvCxnSpPr>
            <a:cxnSpLocks/>
            <a:stCxn id="138" idx="3"/>
            <a:endCxn id="143" idx="1"/>
          </p:cNvCxnSpPr>
          <p:nvPr/>
        </p:nvCxnSpPr>
        <p:spPr>
          <a:xfrm>
            <a:off x="10112413" y="1451935"/>
            <a:ext cx="333871" cy="10439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FC10229C-C4D7-467B-AA32-4FE818490160}"/>
              </a:ext>
            </a:extLst>
          </p:cNvPr>
          <p:cNvSpPr txBox="1"/>
          <p:nvPr/>
        </p:nvSpPr>
        <p:spPr>
          <a:xfrm rot="16200000">
            <a:off x="-249879" y="1936042"/>
            <a:ext cx="1685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v-SE" b="1" dirty="0"/>
              <a:t>Det kalla kriget</a:t>
            </a:r>
          </a:p>
          <a:p>
            <a:pPr algn="ctr"/>
            <a:r>
              <a:rPr lang="sv-SE" altLang="zh-CN" b="1" dirty="0"/>
              <a:t>1947-1991</a:t>
            </a:r>
            <a:endParaRPr lang="sv-SE" b="1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55A779B-02B9-43B8-BD97-7A5F5A1F8D5C}"/>
              </a:ext>
            </a:extLst>
          </p:cNvPr>
          <p:cNvSpPr txBox="1"/>
          <p:nvPr/>
        </p:nvSpPr>
        <p:spPr>
          <a:xfrm>
            <a:off x="8401787" y="1697401"/>
            <a:ext cx="2044088" cy="1569660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altLang="zh-CN" sz="1200" b="1" dirty="0"/>
              <a:t>1950-1953 </a:t>
            </a:r>
            <a:r>
              <a:rPr lang="sv-SE" sz="1200" b="1" dirty="0"/>
              <a:t>Koreakriget</a:t>
            </a:r>
          </a:p>
          <a:p>
            <a:r>
              <a:rPr lang="sv-SE" altLang="zh-CN" sz="1200" b="1" dirty="0"/>
              <a:t>1950-talet Bamburidån i Kina</a:t>
            </a:r>
          </a:p>
          <a:p>
            <a:r>
              <a:rPr lang="sv-SE" altLang="zh-CN" sz="1200" b="1" dirty="0"/>
              <a:t>1956 Uppror i Ungern</a:t>
            </a:r>
          </a:p>
          <a:p>
            <a:r>
              <a:rPr lang="sv-SE" sz="1200" b="1" dirty="0"/>
              <a:t>1961 Berlinmuren</a:t>
            </a:r>
          </a:p>
          <a:p>
            <a:r>
              <a:rPr lang="sv-SE" altLang="zh-CN" sz="1200" b="1" dirty="0"/>
              <a:t>1962 Cubakrisen</a:t>
            </a:r>
          </a:p>
          <a:p>
            <a:r>
              <a:rPr lang="sv-SE" sz="1200" b="1" dirty="0"/>
              <a:t>1968 Tjeckoslovakien</a:t>
            </a:r>
          </a:p>
          <a:p>
            <a:r>
              <a:rPr lang="sv-SE" sz="1200" b="1" u="sng" dirty="0"/>
              <a:t>1964 – 1973 Vietnamkriget </a:t>
            </a:r>
          </a:p>
          <a:p>
            <a:r>
              <a:rPr lang="sv-SE" sz="1200" b="1" u="sng" dirty="0"/>
              <a:t>1973 Afghanistan 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66537CB9-9942-43E9-8C76-1F9ED6B365E7}"/>
              </a:ext>
            </a:extLst>
          </p:cNvPr>
          <p:cNvSpPr txBox="1"/>
          <p:nvPr/>
        </p:nvSpPr>
        <p:spPr>
          <a:xfrm>
            <a:off x="9901254" y="1049511"/>
            <a:ext cx="216412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sv-SE" sz="1200" b="1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055D068-7EF7-4DAA-83D0-494CC3BEE647}"/>
              </a:ext>
            </a:extLst>
          </p:cNvPr>
          <p:cNvSpPr txBox="1"/>
          <p:nvPr/>
        </p:nvSpPr>
        <p:spPr>
          <a:xfrm>
            <a:off x="9911699" y="1067969"/>
            <a:ext cx="2164127" cy="276999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sz="1200" b="1" dirty="0"/>
              <a:t>1945 Förenta Nationerna, FN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1963E1C-6755-49E0-A42E-72CFFA9629A5}"/>
              </a:ext>
            </a:extLst>
          </p:cNvPr>
          <p:cNvSpPr txBox="1"/>
          <p:nvPr/>
        </p:nvSpPr>
        <p:spPr>
          <a:xfrm>
            <a:off x="199356" y="3646799"/>
            <a:ext cx="11882385" cy="862940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wrap="square">
            <a:noAutofit/>
          </a:bodyPr>
          <a:lstStyle/>
          <a:p>
            <a:r>
              <a:rPr lang="sv-SE" b="1" dirty="0"/>
              <a:t>1989 - revolutionernas år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94B1239-78D3-49BA-B082-8D28C1E78719}"/>
              </a:ext>
            </a:extLst>
          </p:cNvPr>
          <p:cNvSpPr txBox="1"/>
          <p:nvPr/>
        </p:nvSpPr>
        <p:spPr>
          <a:xfrm>
            <a:off x="6106973" y="3550729"/>
            <a:ext cx="1777257" cy="283357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sz="1200" b="1" dirty="0"/>
              <a:t>Sprickor i Sovjetunionen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CB99869-2D5A-4645-A3B8-D06B4364776D}"/>
              </a:ext>
            </a:extLst>
          </p:cNvPr>
          <p:cNvSpPr txBox="1"/>
          <p:nvPr/>
        </p:nvSpPr>
        <p:spPr>
          <a:xfrm>
            <a:off x="8577368" y="3509610"/>
            <a:ext cx="3431636" cy="830997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sz="1200" b="1" dirty="0"/>
              <a:t>Protester i hela Östeuropa</a:t>
            </a:r>
          </a:p>
          <a:p>
            <a:r>
              <a:rPr lang="sv-SE" sz="1200" b="1" dirty="0"/>
              <a:t>Revolutionen sprider sig: Ungern, Bulgariens, Tjeckoslovakien "sammetsrevolutionen”, Rumänien, Polen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3468571-1E30-4CE6-A87B-79C6B0B5889A}"/>
              </a:ext>
            </a:extLst>
          </p:cNvPr>
          <p:cNvCxnSpPr>
            <a:cxnSpLocks/>
            <a:stCxn id="96" idx="3"/>
            <a:endCxn id="97" idx="1"/>
          </p:cNvCxnSpPr>
          <p:nvPr/>
        </p:nvCxnSpPr>
        <p:spPr>
          <a:xfrm>
            <a:off x="7884230" y="3692408"/>
            <a:ext cx="693138" cy="2327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451DE750-5371-494C-94E0-248B25581527}"/>
              </a:ext>
            </a:extLst>
          </p:cNvPr>
          <p:cNvSpPr txBox="1"/>
          <p:nvPr/>
        </p:nvSpPr>
        <p:spPr>
          <a:xfrm>
            <a:off x="6173580" y="4276136"/>
            <a:ext cx="2057219" cy="461665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altLang="zh-CN" sz="1200" b="1" dirty="0"/>
              <a:t>1989-11-10 Muren faller</a:t>
            </a:r>
            <a:endParaRPr lang="sv-SE" sz="1200" b="1" dirty="0"/>
          </a:p>
          <a:p>
            <a:r>
              <a:rPr lang="sv-SE" sz="1200" b="1" dirty="0"/>
              <a:t>1990-10-04 Tyskland enas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B0C1B30-4103-408A-A031-64FA776B64C6}"/>
              </a:ext>
            </a:extLst>
          </p:cNvPr>
          <p:cNvCxnSpPr>
            <a:cxnSpLocks/>
            <a:stCxn id="97" idx="1"/>
            <a:endCxn id="100" idx="3"/>
          </p:cNvCxnSpPr>
          <p:nvPr/>
        </p:nvCxnSpPr>
        <p:spPr>
          <a:xfrm flipH="1">
            <a:off x="8230799" y="3925109"/>
            <a:ext cx="346569" cy="581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491DE4EE-FFDF-46D2-AA5B-1970786F49E8}"/>
              </a:ext>
            </a:extLst>
          </p:cNvPr>
          <p:cNvSpPr txBox="1"/>
          <p:nvPr/>
        </p:nvSpPr>
        <p:spPr>
          <a:xfrm>
            <a:off x="6173580" y="4816571"/>
            <a:ext cx="2490889" cy="646331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altLang="zh-CN" sz="1200" b="1" dirty="0"/>
              <a:t>1990 Litauen</a:t>
            </a:r>
          </a:p>
          <a:p>
            <a:r>
              <a:rPr lang="sv-SE" sz="1200" b="1" dirty="0"/>
              <a:t>1991 Sovjetunionens upplösning</a:t>
            </a:r>
          </a:p>
          <a:p>
            <a:r>
              <a:rPr lang="sv-SE" sz="1200" b="1" dirty="0"/>
              <a:t>1999 - Vladimir Putin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962B1AE-E739-4246-AFBC-BBF9E4316353}"/>
              </a:ext>
            </a:extLst>
          </p:cNvPr>
          <p:cNvSpPr txBox="1"/>
          <p:nvPr/>
        </p:nvSpPr>
        <p:spPr>
          <a:xfrm>
            <a:off x="8658386" y="4392938"/>
            <a:ext cx="2908125" cy="461665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altLang="zh-CN" sz="1200" b="1" dirty="0"/>
              <a:t>1989-06-04 Stridsvagnar mot studenter</a:t>
            </a:r>
          </a:p>
          <a:p>
            <a:r>
              <a:rPr lang="sv-SE" altLang="zh-CN" sz="1200" b="1" dirty="0"/>
              <a:t>Kraftmätning i Kina</a:t>
            </a:r>
            <a:endParaRPr lang="sv-SE" sz="1200" b="1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17F4531-DAE9-405A-9A00-0B6321347BB7}"/>
              </a:ext>
            </a:extLst>
          </p:cNvPr>
          <p:cNvSpPr txBox="1"/>
          <p:nvPr/>
        </p:nvSpPr>
        <p:spPr>
          <a:xfrm>
            <a:off x="6180711" y="5639333"/>
            <a:ext cx="2908125" cy="461665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altLang="zh-CN" sz="1200" b="1" dirty="0"/>
              <a:t>1992 Inbördeskrig i Jugoslavien</a:t>
            </a:r>
          </a:p>
          <a:p>
            <a:r>
              <a:rPr lang="sv-SE" sz="1200" b="1" dirty="0"/>
              <a:t>2008 förklarade Kosovo sig självständigt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CAB5114-7932-4E75-BF48-CB8D13FF8701}"/>
              </a:ext>
            </a:extLst>
          </p:cNvPr>
          <p:cNvSpPr txBox="1"/>
          <p:nvPr/>
        </p:nvSpPr>
        <p:spPr>
          <a:xfrm>
            <a:off x="778089" y="1470828"/>
            <a:ext cx="1797000" cy="276999"/>
          </a:xfrm>
          <a:prstGeom prst="rect">
            <a:avLst/>
          </a:prstGeom>
          <a:solidFill>
            <a:srgbClr val="7030A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altLang="zh-CN" sz="1200" b="1" dirty="0"/>
              <a:t>1948-05-14 Israel bildas</a:t>
            </a:r>
            <a:endParaRPr lang="sv-SE" sz="1200" b="1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AA5CEA8-171C-467B-A411-2548C22D201F}"/>
              </a:ext>
            </a:extLst>
          </p:cNvPr>
          <p:cNvSpPr txBox="1"/>
          <p:nvPr/>
        </p:nvSpPr>
        <p:spPr>
          <a:xfrm>
            <a:off x="891312" y="2051962"/>
            <a:ext cx="1797000" cy="276999"/>
          </a:xfrm>
          <a:prstGeom prst="rect">
            <a:avLst/>
          </a:prstGeom>
          <a:solidFill>
            <a:srgbClr val="7030A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altLang="zh-CN" sz="1200" b="1" dirty="0"/>
              <a:t>1956 Suezkrisen</a:t>
            </a:r>
            <a:endParaRPr lang="sv-SE" sz="1200" b="1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F4D532C-F600-4A7A-8809-8DAA5E43042F}"/>
              </a:ext>
            </a:extLst>
          </p:cNvPr>
          <p:cNvSpPr txBox="1"/>
          <p:nvPr/>
        </p:nvSpPr>
        <p:spPr>
          <a:xfrm>
            <a:off x="891397" y="2738558"/>
            <a:ext cx="2551879" cy="646331"/>
          </a:xfrm>
          <a:prstGeom prst="rect">
            <a:avLst/>
          </a:prstGeom>
          <a:solidFill>
            <a:srgbClr val="7030A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altLang="zh-CN" sz="1200" b="1" dirty="0"/>
              <a:t>1967 sexdagarskriget</a:t>
            </a:r>
          </a:p>
          <a:p>
            <a:r>
              <a:rPr lang="sv-SE" sz="1200" b="1" dirty="0"/>
              <a:t>1973 krig igen</a:t>
            </a:r>
          </a:p>
          <a:p>
            <a:r>
              <a:rPr lang="sv-SE" sz="1200" b="1" dirty="0"/>
              <a:t>1988 utropade PLO staten Palestina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09A96E1-1C97-4F2F-9405-8336011A98E9}"/>
              </a:ext>
            </a:extLst>
          </p:cNvPr>
          <p:cNvSpPr txBox="1"/>
          <p:nvPr/>
        </p:nvSpPr>
        <p:spPr>
          <a:xfrm>
            <a:off x="4045787" y="4615174"/>
            <a:ext cx="1522019" cy="276999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altLang="zh-CN" sz="1200" b="1" dirty="0"/>
              <a:t>1990 Kuwaitkriget</a:t>
            </a:r>
            <a:endParaRPr lang="sv-SE" sz="1200" b="1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5A3C2FF-7EAC-4E79-B39D-0789F0EFF2E7}"/>
              </a:ext>
            </a:extLst>
          </p:cNvPr>
          <p:cNvSpPr txBox="1"/>
          <p:nvPr/>
        </p:nvSpPr>
        <p:spPr>
          <a:xfrm>
            <a:off x="9147113" y="5601572"/>
            <a:ext cx="2017211" cy="461665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en-US" sz="1200" b="1" dirty="0"/>
              <a:t>2001-09-11 Terror </a:t>
            </a:r>
            <a:r>
              <a:rPr lang="en-US" sz="1200" b="1" dirty="0" err="1"/>
              <a:t>från</a:t>
            </a:r>
            <a:r>
              <a:rPr lang="en-US" sz="1200" b="1" dirty="0"/>
              <a:t> </a:t>
            </a:r>
            <a:r>
              <a:rPr lang="en-US" sz="1200" b="1" dirty="0" err="1"/>
              <a:t>skyn</a:t>
            </a:r>
            <a:endParaRPr lang="en-US" sz="1200" b="1" dirty="0"/>
          </a:p>
          <a:p>
            <a:r>
              <a:rPr lang="en-US" sz="1200" b="1" dirty="0"/>
              <a:t>2003 US Invasion </a:t>
            </a:r>
            <a:r>
              <a:rPr lang="en-US" sz="1200" b="1" dirty="0" err="1"/>
              <a:t>i</a:t>
            </a:r>
            <a:r>
              <a:rPr lang="en-US" sz="1200" b="1" dirty="0"/>
              <a:t> </a:t>
            </a:r>
            <a:r>
              <a:rPr lang="en-US" sz="1200" b="1" dirty="0" err="1"/>
              <a:t>Irak</a:t>
            </a:r>
            <a:endParaRPr lang="en-US" sz="1200" b="1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BF885FA-BB87-4DE7-A845-F2D0343C848E}"/>
              </a:ext>
            </a:extLst>
          </p:cNvPr>
          <p:cNvSpPr txBox="1"/>
          <p:nvPr/>
        </p:nvSpPr>
        <p:spPr>
          <a:xfrm>
            <a:off x="4305555" y="6234367"/>
            <a:ext cx="1874561" cy="276999"/>
          </a:xfrm>
          <a:prstGeom prst="rect">
            <a:avLst/>
          </a:prstGeom>
          <a:solidFill>
            <a:srgbClr val="00B0F0">
              <a:alpha val="20000"/>
            </a:srgbClr>
          </a:solidFill>
        </p:spPr>
        <p:txBody>
          <a:bodyPr wrap="square">
            <a:spAutoFit/>
          </a:bodyPr>
          <a:lstStyle/>
          <a:p>
            <a:r>
              <a:rPr lang="sv-SE" altLang="zh-CN" sz="1200" b="1" dirty="0"/>
              <a:t>2010 Den arabiska våren</a:t>
            </a:r>
            <a:endParaRPr lang="sv-SE" sz="1200" b="1" dirty="0"/>
          </a:p>
        </p:txBody>
      </p:sp>
    </p:spTree>
    <p:extLst>
      <p:ext uri="{BB962C8B-B14F-4D97-AF65-F5344CB8AC3E}">
        <p14:creationId xmlns:p14="http://schemas.microsoft.com/office/powerpoint/2010/main" val="1533998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C42B1D3-F27A-4F8F-945E-235AD9F96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9414"/>
            <a:ext cx="8286750" cy="653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DE1768-E81A-473F-87F4-24E0A65729DD}"/>
              </a:ext>
            </a:extLst>
          </p:cNvPr>
          <p:cNvSpPr txBox="1"/>
          <p:nvPr/>
        </p:nvSpPr>
        <p:spPr>
          <a:xfrm>
            <a:off x="0" y="0"/>
            <a:ext cx="1608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WORLD WAR I</a:t>
            </a:r>
          </a:p>
        </p:txBody>
      </p:sp>
      <p:pic>
        <p:nvPicPr>
          <p:cNvPr id="4098" name="Picture 2" descr="George V is pale-eyed, grey-bearded, of slim build and wearing a uniform and medals">
            <a:extLst>
              <a:ext uri="{FF2B5EF4-FFF2-40B4-BE49-F238E27FC236}">
                <a16:creationId xmlns:a16="http://schemas.microsoft.com/office/drawing/2014/main" id="{6E460AD5-F899-4005-9279-06677798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49" y="1811223"/>
            <a:ext cx="9795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A73E2B-F7D3-4004-BF22-0331FD10F97E}"/>
              </a:ext>
            </a:extLst>
          </p:cNvPr>
          <p:cNvSpPr/>
          <p:nvPr/>
        </p:nvSpPr>
        <p:spPr>
          <a:xfrm>
            <a:off x="705869" y="1441891"/>
            <a:ext cx="1104533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>
            <a:spAutoFit/>
          </a:bodyPr>
          <a:lstStyle/>
          <a:p>
            <a:r>
              <a:rPr lang="sv-SE" b="1" dirty="0"/>
              <a:t>George V 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369A46F-54F3-4377-B611-E3E1452A5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89" y="1883089"/>
            <a:ext cx="979576" cy="136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7617BF-719B-42FB-B9CE-1797EFFA83F3}"/>
              </a:ext>
            </a:extLst>
          </p:cNvPr>
          <p:cNvSpPr/>
          <p:nvPr/>
        </p:nvSpPr>
        <p:spPr>
          <a:xfrm>
            <a:off x="4704440" y="1559239"/>
            <a:ext cx="1172116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>
            <a:spAutoFit/>
          </a:bodyPr>
          <a:lstStyle/>
          <a:p>
            <a:r>
              <a:rPr lang="sv-SE" b="1" dirty="0"/>
              <a:t>Nicholas II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D34142A6-63A1-4715-8BEA-7AC839F39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3429000"/>
            <a:ext cx="102881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7C1E15-2E57-400C-BC6A-98688FBB9A60}"/>
              </a:ext>
            </a:extLst>
          </p:cNvPr>
          <p:cNvSpPr/>
          <p:nvPr/>
        </p:nvSpPr>
        <p:spPr>
          <a:xfrm>
            <a:off x="624416" y="4760207"/>
            <a:ext cx="1969835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>
            <a:spAutoFit/>
          </a:bodyPr>
          <a:lstStyle/>
          <a:p>
            <a:r>
              <a:rPr lang="sv-SE" b="1" dirty="0"/>
              <a:t>Raymond Poincaré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A3A03A58-7696-438B-B45D-E9A6449E4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510" y="2443591"/>
            <a:ext cx="979575" cy="141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F1FD9A8-AEDF-4770-9A80-47921B9702DB}"/>
              </a:ext>
            </a:extLst>
          </p:cNvPr>
          <p:cNvSpPr/>
          <p:nvPr/>
        </p:nvSpPr>
        <p:spPr>
          <a:xfrm>
            <a:off x="2867070" y="2074259"/>
            <a:ext cx="1164101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>
            <a:spAutoFit/>
          </a:bodyPr>
          <a:lstStyle/>
          <a:p>
            <a:r>
              <a:rPr lang="sv-SE" b="1" dirty="0"/>
              <a:t>Wilhelm II</a:t>
            </a:r>
          </a:p>
        </p:txBody>
      </p:sp>
      <p:pic>
        <p:nvPicPr>
          <p:cNvPr id="4106" name="Picture 10">
            <a:extLst>
              <a:ext uri="{FF2B5EF4-FFF2-40B4-BE49-F238E27FC236}">
                <a16:creationId xmlns:a16="http://schemas.microsoft.com/office/drawing/2014/main" id="{6E6744BB-6734-4550-BDCA-8D2E12558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171" y="3511177"/>
            <a:ext cx="1028810" cy="143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956A9D-FF83-4DEA-B2ED-6B44D4583A4C}"/>
              </a:ext>
            </a:extLst>
          </p:cNvPr>
          <p:cNvSpPr/>
          <p:nvPr/>
        </p:nvSpPr>
        <p:spPr>
          <a:xfrm>
            <a:off x="3936274" y="4894955"/>
            <a:ext cx="1234633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>
            <a:spAutoFit/>
          </a:bodyPr>
          <a:lstStyle/>
          <a:p>
            <a:r>
              <a:rPr lang="sv-SE" b="1" dirty="0"/>
              <a:t>Franz Josef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09A989-D464-45CC-A19B-E2006844D8D2}"/>
              </a:ext>
            </a:extLst>
          </p:cNvPr>
          <p:cNvSpPr/>
          <p:nvPr/>
        </p:nvSpPr>
        <p:spPr>
          <a:xfrm>
            <a:off x="9510239" y="6083786"/>
            <a:ext cx="1720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/>
              <a:t>Franz Ferdinand</a:t>
            </a: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CA34F284-B8F9-422A-A720-3390A1F2A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927" y="4636710"/>
            <a:ext cx="1022667" cy="144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9E92D540-4A95-4AF2-AC6D-273622661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466" y="1928571"/>
            <a:ext cx="2135873" cy="258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254526-9791-4063-B986-06783BB01B7C}"/>
              </a:ext>
            </a:extLst>
          </p:cNvPr>
          <p:cNvSpPr/>
          <p:nvPr/>
        </p:nvSpPr>
        <p:spPr>
          <a:xfrm>
            <a:off x="8717988" y="635909"/>
            <a:ext cx="3048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Assassination of Archduke Franz Ferdinand of Austria and Sophie, Duchess of Hohenberg (1914-06-28)</a:t>
            </a:r>
            <a:endParaRPr lang="sv-SE" dirty="0"/>
          </a:p>
        </p:txBody>
      </p:sp>
      <p:pic>
        <p:nvPicPr>
          <p:cNvPr id="4112" name="Picture 16">
            <a:extLst>
              <a:ext uri="{FF2B5EF4-FFF2-40B4-BE49-F238E27FC236}">
                <a16:creationId xmlns:a16="http://schemas.microsoft.com/office/drawing/2014/main" id="{BFE4E0CA-7A42-4A38-BB84-81BD6B763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543" y="49092"/>
            <a:ext cx="1089878" cy="165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FEE5937-1A78-4144-9414-8C44DBE2771C}"/>
              </a:ext>
            </a:extLst>
          </p:cNvPr>
          <p:cNvSpPr/>
          <p:nvPr/>
        </p:nvSpPr>
        <p:spPr>
          <a:xfrm>
            <a:off x="3248366" y="0"/>
            <a:ext cx="1863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/>
              <a:t>Woodrow Wilson</a:t>
            </a:r>
          </a:p>
        </p:txBody>
      </p:sp>
      <p:pic>
        <p:nvPicPr>
          <p:cNvPr id="20" name="Picture 8">
            <a:extLst>
              <a:ext uri="{FF2B5EF4-FFF2-40B4-BE49-F238E27FC236}">
                <a16:creationId xmlns:a16="http://schemas.microsoft.com/office/drawing/2014/main" id="{06C39309-958B-4D69-9F2D-73C34C208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495" y="5264287"/>
            <a:ext cx="1097009" cy="133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066B826-2456-4AF5-9362-B336603A3F82}"/>
              </a:ext>
            </a:extLst>
          </p:cNvPr>
          <p:cNvSpPr/>
          <p:nvPr/>
        </p:nvSpPr>
        <p:spPr>
          <a:xfrm>
            <a:off x="5537581" y="4903173"/>
            <a:ext cx="1241045" cy="369332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none">
            <a:spAutoFit/>
          </a:bodyPr>
          <a:lstStyle/>
          <a:p>
            <a:r>
              <a:rPr lang="sv-SE" b="1" dirty="0"/>
              <a:t>Mehmed V</a:t>
            </a:r>
          </a:p>
        </p:txBody>
      </p:sp>
      <p:pic>
        <p:nvPicPr>
          <p:cNvPr id="22" name="Picture 4" descr="Flag of Ottoman Empire">
            <a:extLst>
              <a:ext uri="{FF2B5EF4-FFF2-40B4-BE49-F238E27FC236}">
                <a16:creationId xmlns:a16="http://schemas.microsoft.com/office/drawing/2014/main" id="{C67236D4-33B7-4222-A693-E7A27E313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168" y="5272505"/>
            <a:ext cx="450653" cy="30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2B205A37-ED3A-4F23-AAA4-185F1BE31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357" y="3518318"/>
            <a:ext cx="426335" cy="28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A picture containing vessel&#10;&#10;Description automatically generated">
            <a:extLst>
              <a:ext uri="{FF2B5EF4-FFF2-40B4-BE49-F238E27FC236}">
                <a16:creationId xmlns:a16="http://schemas.microsoft.com/office/drawing/2014/main" id="{E544CE39-4B90-4E41-B0C7-30F9C8F22A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43160" y="3379082"/>
            <a:ext cx="427636" cy="427636"/>
          </a:xfrm>
          <a:prstGeom prst="rect">
            <a:avLst/>
          </a:prstGeom>
        </p:spPr>
      </p:pic>
      <p:pic>
        <p:nvPicPr>
          <p:cNvPr id="25" name="Picture 6" descr="Flag of German Reich">
            <a:extLst>
              <a:ext uri="{FF2B5EF4-FFF2-40B4-BE49-F238E27FC236}">
                <a16:creationId xmlns:a16="http://schemas.microsoft.com/office/drawing/2014/main" id="{B58669DD-7DEB-4552-A45E-355584CDD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758" y="2443591"/>
            <a:ext cx="430238" cy="28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553281E1-8006-4CFD-8CF3-6646D96F9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996" y="5339250"/>
            <a:ext cx="426335" cy="28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A03DB29F-CA9B-4010-AF1D-451B763B4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870" y="1933337"/>
            <a:ext cx="472190" cy="31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Logo, company name&#10;&#10;Description automatically generated">
            <a:extLst>
              <a:ext uri="{FF2B5EF4-FFF2-40B4-BE49-F238E27FC236}">
                <a16:creationId xmlns:a16="http://schemas.microsoft.com/office/drawing/2014/main" id="{C586FC7F-9251-4120-9999-F210E5845D5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650739" y="1853954"/>
            <a:ext cx="399621" cy="266310"/>
          </a:xfrm>
          <a:prstGeom prst="rect">
            <a:avLst/>
          </a:prstGeom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E1440082-DDFB-4582-A254-A2DB57A31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6716" y="4653906"/>
            <a:ext cx="426335" cy="28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785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F87D0BC-02B9-408E-8B09-2D4ECC787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r="4853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647FEE-DEF0-489E-BC4A-D7B57CFE1BFA}"/>
              </a:ext>
            </a:extLst>
          </p:cNvPr>
          <p:cNvSpPr/>
          <p:nvPr/>
        </p:nvSpPr>
        <p:spPr>
          <a:xfrm>
            <a:off x="0" y="0"/>
            <a:ext cx="1616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/>
              <a:t>WORLD WAR II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5EE4EF-8BC8-4B94-8378-5C466108E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094" y="4106300"/>
            <a:ext cx="819150" cy="110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26AC54-6FB1-4EEC-BD05-38A0C9E8B47F}"/>
              </a:ext>
            </a:extLst>
          </p:cNvPr>
          <p:cNvSpPr/>
          <p:nvPr/>
        </p:nvSpPr>
        <p:spPr>
          <a:xfrm>
            <a:off x="8189626" y="5203318"/>
            <a:ext cx="1438086" cy="73866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>
            <a:spAutoFit/>
          </a:bodyPr>
          <a:lstStyle/>
          <a:p>
            <a:r>
              <a:rPr lang="it-IT" sz="1400" b="1" dirty="0"/>
              <a:t>Benito Mussolini</a:t>
            </a:r>
          </a:p>
          <a:p>
            <a:r>
              <a:rPr lang="it-IT" sz="1400" b="1" dirty="0"/>
              <a:t>Fascist Italy</a:t>
            </a:r>
          </a:p>
          <a:p>
            <a:r>
              <a:rPr lang="it-IT" sz="1400" b="1" dirty="0"/>
              <a:t>1922–1943/45</a:t>
            </a:r>
            <a:endParaRPr lang="sv-SE" sz="1400" b="1" dirty="0"/>
          </a:p>
        </p:txBody>
      </p:sp>
      <p:pic>
        <p:nvPicPr>
          <p:cNvPr id="2052" name="Picture 4" descr="Flag of Kingdom of Italy">
            <a:extLst>
              <a:ext uri="{FF2B5EF4-FFF2-40B4-BE49-F238E27FC236}">
                <a16:creationId xmlns:a16="http://schemas.microsoft.com/office/drawing/2014/main" id="{57412E04-D006-4C17-B632-FC5F1A673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691" y="4009601"/>
            <a:ext cx="581482" cy="38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FB7FE46-2B50-4EEC-B0B8-460851655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972" y="4131774"/>
            <a:ext cx="954832" cy="137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11525C-DEF4-4494-803B-5BD8BBD7EF32}"/>
              </a:ext>
            </a:extLst>
          </p:cNvPr>
          <p:cNvSpPr/>
          <p:nvPr/>
        </p:nvSpPr>
        <p:spPr>
          <a:xfrm>
            <a:off x="9500309" y="5511444"/>
            <a:ext cx="1228157" cy="73866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>
            <a:spAutoFit/>
          </a:bodyPr>
          <a:lstStyle/>
          <a:p>
            <a:r>
              <a:rPr lang="de-DE" sz="1400" b="1" dirty="0"/>
              <a:t>Adolf Hitler</a:t>
            </a:r>
          </a:p>
          <a:p>
            <a:r>
              <a:rPr lang="de-DE" sz="1400" b="1" dirty="0"/>
              <a:t>Nazi Germany</a:t>
            </a:r>
          </a:p>
          <a:p>
            <a:r>
              <a:rPr lang="de-DE" sz="1400" b="1" dirty="0"/>
              <a:t>1933–1945</a:t>
            </a:r>
          </a:p>
        </p:txBody>
      </p:sp>
      <p:pic>
        <p:nvPicPr>
          <p:cNvPr id="2056" name="Picture 8" descr="Flag of Nazi Germany">
            <a:extLst>
              <a:ext uri="{FF2B5EF4-FFF2-40B4-BE49-F238E27FC236}">
                <a16:creationId xmlns:a16="http://schemas.microsoft.com/office/drawing/2014/main" id="{2DCBA7C5-9537-41B9-87F8-1693E910D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504" y="4009601"/>
            <a:ext cx="645792" cy="38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EA564BBE-0CAC-475E-AC60-BDC84BAC2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4486" y="4131774"/>
            <a:ext cx="954832" cy="141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B3E3509-9691-4109-88C1-FE554FCA1050}"/>
              </a:ext>
            </a:extLst>
          </p:cNvPr>
          <p:cNvSpPr/>
          <p:nvPr/>
        </p:nvSpPr>
        <p:spPr>
          <a:xfrm>
            <a:off x="10914486" y="5610950"/>
            <a:ext cx="1274708" cy="73866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>
            <a:spAutoFit/>
          </a:bodyPr>
          <a:lstStyle/>
          <a:p>
            <a:r>
              <a:rPr lang="de-DE" sz="1400" b="1" dirty="0"/>
              <a:t>Hirohito</a:t>
            </a:r>
          </a:p>
          <a:p>
            <a:r>
              <a:rPr lang="de-DE" sz="1400" b="1" dirty="0"/>
              <a:t>Imperial Japan</a:t>
            </a:r>
          </a:p>
          <a:p>
            <a:r>
              <a:rPr lang="de-DE" sz="1400" b="1" dirty="0"/>
              <a:t>1926–1989</a:t>
            </a:r>
          </a:p>
        </p:txBody>
      </p:sp>
      <p:pic>
        <p:nvPicPr>
          <p:cNvPr id="2060" name="Picture 12" descr="Flag of">
            <a:extLst>
              <a:ext uri="{FF2B5EF4-FFF2-40B4-BE49-F238E27FC236}">
                <a16:creationId xmlns:a16="http://schemas.microsoft.com/office/drawing/2014/main" id="{E5ACD549-50B6-413C-A24E-ECBB38B02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8343" y="3959103"/>
            <a:ext cx="552266" cy="3866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D0D42E-E0C2-484C-ADE1-33D675CEC616}"/>
              </a:ext>
            </a:extLst>
          </p:cNvPr>
          <p:cNvCxnSpPr>
            <a:endCxn id="2052" idx="0"/>
          </p:cNvCxnSpPr>
          <p:nvPr/>
        </p:nvCxnSpPr>
        <p:spPr>
          <a:xfrm>
            <a:off x="6096000" y="1779104"/>
            <a:ext cx="2266432" cy="2230497"/>
          </a:xfrm>
          <a:prstGeom prst="straightConnector1">
            <a:avLst/>
          </a:prstGeom>
          <a:ln>
            <a:solidFill>
              <a:srgbClr val="00B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39CB74-AD4A-444C-9B93-ED839A81A2E7}"/>
              </a:ext>
            </a:extLst>
          </p:cNvPr>
          <p:cNvCxnSpPr>
            <a:cxnSpLocks/>
            <a:endCxn id="2056" idx="0"/>
          </p:cNvCxnSpPr>
          <p:nvPr/>
        </p:nvCxnSpPr>
        <p:spPr>
          <a:xfrm>
            <a:off x="6013174" y="1470978"/>
            <a:ext cx="3637226" cy="2538623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ED4683-A16B-4DA6-8D9E-36E35B8FE8F1}"/>
              </a:ext>
            </a:extLst>
          </p:cNvPr>
          <p:cNvCxnSpPr>
            <a:cxnSpLocks/>
            <a:endCxn id="2060" idx="0"/>
          </p:cNvCxnSpPr>
          <p:nvPr/>
        </p:nvCxnSpPr>
        <p:spPr>
          <a:xfrm>
            <a:off x="9973296" y="1999957"/>
            <a:ext cx="941180" cy="1959146"/>
          </a:xfrm>
          <a:prstGeom prst="straightConnector1">
            <a:avLst/>
          </a:prstGeom>
          <a:ln>
            <a:solidFill>
              <a:srgbClr val="FFC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>
            <a:extLst>
              <a:ext uri="{FF2B5EF4-FFF2-40B4-BE49-F238E27FC236}">
                <a16:creationId xmlns:a16="http://schemas.microsoft.com/office/drawing/2014/main" id="{D6391D52-39EB-4DA8-A476-39D3881C5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174" y="4069999"/>
            <a:ext cx="994779" cy="131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725B591-7FAA-4553-B8C0-D2B75DE913AC}"/>
              </a:ext>
            </a:extLst>
          </p:cNvPr>
          <p:cNvSpPr/>
          <p:nvPr/>
        </p:nvSpPr>
        <p:spPr>
          <a:xfrm>
            <a:off x="5794603" y="5383847"/>
            <a:ext cx="1357359" cy="73866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>
            <a:spAutoFit/>
          </a:bodyPr>
          <a:lstStyle/>
          <a:p>
            <a:r>
              <a:rPr lang="it-IT" sz="1400" b="1" dirty="0"/>
              <a:t>Chiang Kai-shek</a:t>
            </a:r>
          </a:p>
          <a:p>
            <a:r>
              <a:rPr lang="it-IT" sz="1400" b="1" dirty="0"/>
              <a:t>China</a:t>
            </a:r>
          </a:p>
          <a:p>
            <a:r>
              <a:rPr lang="it-IT" sz="1400" b="1" dirty="0"/>
              <a:t>1928–1975</a:t>
            </a:r>
            <a:endParaRPr lang="sv-SE" sz="1400" b="1" dirty="0"/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5035C451-9057-413F-8E65-E61CC6FF4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2" y="3670475"/>
            <a:ext cx="581482" cy="38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9AB850E-FCDB-413B-900F-C45D0A7F2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711" y="4033580"/>
            <a:ext cx="994780" cy="117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1F317F7-9116-444E-AD64-A6858F75CD34}"/>
              </a:ext>
            </a:extLst>
          </p:cNvPr>
          <p:cNvSpPr/>
          <p:nvPr/>
        </p:nvSpPr>
        <p:spPr>
          <a:xfrm>
            <a:off x="4740964" y="5254768"/>
            <a:ext cx="1154355" cy="73866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>
            <a:spAutoFit/>
          </a:bodyPr>
          <a:lstStyle/>
          <a:p>
            <a:r>
              <a:rPr lang="en-US" sz="1400" b="1" dirty="0"/>
              <a:t>Joseph Stalin</a:t>
            </a:r>
          </a:p>
          <a:p>
            <a:r>
              <a:rPr lang="en-US" sz="1400" b="1" dirty="0"/>
              <a:t>Soviet Union</a:t>
            </a:r>
          </a:p>
          <a:p>
            <a:r>
              <a:rPr lang="en-US" sz="1400" b="1" dirty="0"/>
              <a:t>1924–1953</a:t>
            </a:r>
            <a:endParaRPr lang="sv-SE" sz="1400" b="1" dirty="0"/>
          </a:p>
        </p:txBody>
      </p:sp>
      <p:pic>
        <p:nvPicPr>
          <p:cNvPr id="2068" name="Picture 20" descr="Flag of the Soviet Union">
            <a:extLst>
              <a:ext uri="{FF2B5EF4-FFF2-40B4-BE49-F238E27FC236}">
                <a16:creationId xmlns:a16="http://schemas.microsoft.com/office/drawing/2014/main" id="{B030A5F2-39F1-47B6-AFF9-307D7544F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635" y="3663607"/>
            <a:ext cx="738664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C044422F-6C56-4B2D-9ACE-9A89AC6FC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589" y="4084759"/>
            <a:ext cx="994780" cy="117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4F94683-4ED4-4406-B8CF-C36931D1DCD2}"/>
              </a:ext>
            </a:extLst>
          </p:cNvPr>
          <p:cNvSpPr/>
          <p:nvPr/>
        </p:nvSpPr>
        <p:spPr>
          <a:xfrm>
            <a:off x="3484320" y="5235175"/>
            <a:ext cx="1272619" cy="95410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/>
              <a:t>Franklin D. Roosevelt</a:t>
            </a:r>
          </a:p>
          <a:p>
            <a:r>
              <a:rPr lang="en-US" sz="1400" b="1" dirty="0"/>
              <a:t>United States</a:t>
            </a:r>
          </a:p>
          <a:p>
            <a:r>
              <a:rPr lang="en-US" sz="1400" b="1" dirty="0"/>
              <a:t>1933–1945</a:t>
            </a:r>
            <a:endParaRPr lang="sv-SE" sz="1400" b="1" dirty="0"/>
          </a:p>
        </p:txBody>
      </p:sp>
      <p:pic>
        <p:nvPicPr>
          <p:cNvPr id="2072" name="Picture 24" descr="Flag of the United States">
            <a:extLst>
              <a:ext uri="{FF2B5EF4-FFF2-40B4-BE49-F238E27FC236}">
                <a16:creationId xmlns:a16="http://schemas.microsoft.com/office/drawing/2014/main" id="{41342564-6DD3-471E-9710-595BF21A6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208" y="3735226"/>
            <a:ext cx="640628" cy="33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B5D367FE-17B8-4C74-B375-661524B60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299" y="4106300"/>
            <a:ext cx="964926" cy="132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92AEC5D-8D01-46A1-8353-FB715E37E846}"/>
              </a:ext>
            </a:extLst>
          </p:cNvPr>
          <p:cNvSpPr/>
          <p:nvPr/>
        </p:nvSpPr>
        <p:spPr>
          <a:xfrm>
            <a:off x="2136913" y="5472378"/>
            <a:ext cx="1454215" cy="95410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/>
              <a:t>Neville Chamberlain</a:t>
            </a:r>
          </a:p>
          <a:p>
            <a:r>
              <a:rPr lang="en-US" sz="1400" b="1" dirty="0"/>
              <a:t>United Kingdom</a:t>
            </a:r>
          </a:p>
          <a:p>
            <a:r>
              <a:rPr lang="en-US" sz="1400" b="1" dirty="0"/>
              <a:t>1937–1940</a:t>
            </a:r>
            <a:endParaRPr lang="sv-SE" sz="1400" b="1" dirty="0"/>
          </a:p>
        </p:txBody>
      </p:sp>
      <p:pic>
        <p:nvPicPr>
          <p:cNvPr id="2076" name="Picture 28" descr="A flag featuring both cross and saltire in red, white and blue">
            <a:extLst>
              <a:ext uri="{FF2B5EF4-FFF2-40B4-BE49-F238E27FC236}">
                <a16:creationId xmlns:a16="http://schemas.microsoft.com/office/drawing/2014/main" id="{B6D7BF28-06F0-4C3C-AD95-3E8420905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074" y="3773245"/>
            <a:ext cx="645007" cy="32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>
            <a:extLst>
              <a:ext uri="{FF2B5EF4-FFF2-40B4-BE49-F238E27FC236}">
                <a16:creationId xmlns:a16="http://schemas.microsoft.com/office/drawing/2014/main" id="{CFB48E76-4094-4E1B-9110-CF97262ED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966" y="2365144"/>
            <a:ext cx="1097009" cy="139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B3BA064-911D-497A-8275-C61DB4A627A0}"/>
              </a:ext>
            </a:extLst>
          </p:cNvPr>
          <p:cNvSpPr/>
          <p:nvPr/>
        </p:nvSpPr>
        <p:spPr>
          <a:xfrm>
            <a:off x="2057855" y="2066599"/>
            <a:ext cx="1533273" cy="30777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sv-SE" sz="1400" b="1" dirty="0"/>
              <a:t>Winston Churchill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26A1AF5-42CA-42D3-B38C-3B7CF4B65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06" y="4132280"/>
            <a:ext cx="964926" cy="134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D4DFB50-2315-47E3-9A6C-C9E3DF0D1C96}"/>
              </a:ext>
            </a:extLst>
          </p:cNvPr>
          <p:cNvSpPr/>
          <p:nvPr/>
        </p:nvSpPr>
        <p:spPr>
          <a:xfrm>
            <a:off x="544930" y="5493611"/>
            <a:ext cx="1536686" cy="73866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/>
              <a:t>Édouard Daladier</a:t>
            </a:r>
          </a:p>
          <a:p>
            <a:r>
              <a:rPr lang="en-US" sz="1400" b="1" dirty="0"/>
              <a:t>France</a:t>
            </a:r>
          </a:p>
          <a:p>
            <a:r>
              <a:rPr lang="en-US" sz="1400" b="1" dirty="0"/>
              <a:t>1938–1940</a:t>
            </a:r>
            <a:endParaRPr lang="sv-SE" sz="1400" b="1" dirty="0"/>
          </a:p>
        </p:txBody>
      </p:sp>
      <p:pic>
        <p:nvPicPr>
          <p:cNvPr id="1028" name="Picture 4" descr="Flag of French Third Republic">
            <a:extLst>
              <a:ext uri="{FF2B5EF4-FFF2-40B4-BE49-F238E27FC236}">
                <a16:creationId xmlns:a16="http://schemas.microsoft.com/office/drawing/2014/main" id="{66BC1449-5B8D-458C-A934-F68BEA97F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26" y="3789539"/>
            <a:ext cx="498475" cy="33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3AD6538-E62A-4CB3-8355-DE4A264CF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69" y="2490850"/>
            <a:ext cx="918774" cy="135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9FA2925-C9D2-45F7-A0F5-591B4871C7C2}"/>
              </a:ext>
            </a:extLst>
          </p:cNvPr>
          <p:cNvSpPr/>
          <p:nvPr/>
        </p:nvSpPr>
        <p:spPr>
          <a:xfrm>
            <a:off x="548343" y="1986239"/>
            <a:ext cx="1533273" cy="52322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sv-SE" sz="1400" b="1" dirty="0"/>
              <a:t>Charles de Gaulle</a:t>
            </a:r>
          </a:p>
          <a:p>
            <a:r>
              <a:rPr lang="sv-SE" altLang="zh-CN" sz="1400" b="1" dirty="0"/>
              <a:t>1944-1969</a:t>
            </a:r>
            <a:endParaRPr lang="sv-SE" sz="1400" b="1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45F8C0-F137-4304-B390-BF80786D5783}"/>
              </a:ext>
            </a:extLst>
          </p:cNvPr>
          <p:cNvCxnSpPr>
            <a:cxnSpLocks/>
            <a:endCxn id="2072" idx="0"/>
          </p:cNvCxnSpPr>
          <p:nvPr/>
        </p:nvCxnSpPr>
        <p:spPr>
          <a:xfrm>
            <a:off x="2917037" y="1931505"/>
            <a:ext cx="1184485" cy="180372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682ACF3-7DCD-4037-8ACA-40A7A43EF042}"/>
              </a:ext>
            </a:extLst>
          </p:cNvPr>
          <p:cNvCxnSpPr>
            <a:cxnSpLocks/>
            <a:endCxn id="2068" idx="0"/>
          </p:cNvCxnSpPr>
          <p:nvPr/>
        </p:nvCxnSpPr>
        <p:spPr>
          <a:xfrm flipH="1">
            <a:off x="5305967" y="1779104"/>
            <a:ext cx="2352134" cy="1884503"/>
          </a:xfrm>
          <a:prstGeom prst="straightConnector1">
            <a:avLst/>
          </a:prstGeom>
          <a:ln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97DCB55-F902-4410-9693-934B4952057C}"/>
              </a:ext>
            </a:extLst>
          </p:cNvPr>
          <p:cNvCxnSpPr>
            <a:cxnSpLocks/>
            <a:endCxn id="2064" idx="0"/>
          </p:cNvCxnSpPr>
          <p:nvPr/>
        </p:nvCxnSpPr>
        <p:spPr>
          <a:xfrm flipH="1">
            <a:off x="6510563" y="1986239"/>
            <a:ext cx="2068359" cy="1684236"/>
          </a:xfrm>
          <a:prstGeom prst="straightConnector1">
            <a:avLst/>
          </a:prstGeom>
          <a:ln>
            <a:solidFill>
              <a:srgbClr val="7030A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0A9232E-8D0F-417C-8F85-C8EC0BEECE0D}"/>
              </a:ext>
            </a:extLst>
          </p:cNvPr>
          <p:cNvCxnSpPr>
            <a:cxnSpLocks/>
            <a:endCxn id="1030" idx="2"/>
          </p:cNvCxnSpPr>
          <p:nvPr/>
        </p:nvCxnSpPr>
        <p:spPr>
          <a:xfrm flipH="1">
            <a:off x="1326856" y="1581972"/>
            <a:ext cx="4427636" cy="2266301"/>
          </a:xfrm>
          <a:prstGeom prst="straightConnector1">
            <a:avLst/>
          </a:prstGeom>
          <a:ln>
            <a:solidFill>
              <a:srgbClr val="00B0F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08AF33E-BDE2-4E4C-9177-70536FE2D457}"/>
              </a:ext>
            </a:extLst>
          </p:cNvPr>
          <p:cNvCxnSpPr>
            <a:cxnSpLocks/>
            <a:endCxn id="29" idx="2"/>
          </p:cNvCxnSpPr>
          <p:nvPr/>
        </p:nvCxnSpPr>
        <p:spPr>
          <a:xfrm flipH="1">
            <a:off x="2724471" y="1320116"/>
            <a:ext cx="2911544" cy="2440927"/>
          </a:xfrm>
          <a:prstGeom prst="straightConnector1">
            <a:avLst/>
          </a:prstGeom>
          <a:ln>
            <a:solidFill>
              <a:srgbClr val="00206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394" name="Picture 2">
            <a:extLst>
              <a:ext uri="{FF2B5EF4-FFF2-40B4-BE49-F238E27FC236}">
                <a16:creationId xmlns:a16="http://schemas.microsoft.com/office/drawing/2014/main" id="{55D2CFA2-1E69-482F-839E-0BED3689D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632" y="2755156"/>
            <a:ext cx="952687" cy="122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7DF3E11-16BB-4294-9D4D-6E3CDD40A793}"/>
              </a:ext>
            </a:extLst>
          </p:cNvPr>
          <p:cNvSpPr/>
          <p:nvPr/>
        </p:nvSpPr>
        <p:spPr>
          <a:xfrm>
            <a:off x="10767091" y="1795381"/>
            <a:ext cx="1281761" cy="954107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>
            <a:spAutoFit/>
          </a:bodyPr>
          <a:lstStyle/>
          <a:p>
            <a:r>
              <a:rPr lang="de-DE" sz="1400" b="1" dirty="0"/>
              <a:t>Hideki Tōjō</a:t>
            </a:r>
          </a:p>
          <a:p>
            <a:r>
              <a:rPr lang="sv-SE" sz="1400" b="1" dirty="0"/>
              <a:t>Prime minister</a:t>
            </a:r>
          </a:p>
          <a:p>
            <a:r>
              <a:rPr lang="de-DE" sz="1400" b="1" dirty="0"/>
              <a:t>Imperial Japan</a:t>
            </a:r>
          </a:p>
          <a:p>
            <a:r>
              <a:rPr lang="de-DE" sz="1400" b="1" dirty="0"/>
              <a:t>1941-1944</a:t>
            </a:r>
          </a:p>
        </p:txBody>
      </p:sp>
    </p:spTree>
    <p:extLst>
      <p:ext uri="{BB962C8B-B14F-4D97-AF65-F5344CB8AC3E}">
        <p14:creationId xmlns:p14="http://schemas.microsoft.com/office/powerpoint/2010/main" val="3811041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9B9E67-36A5-48D7-B16E-3E536D53E830}"/>
              </a:ext>
            </a:extLst>
          </p:cNvPr>
          <p:cNvSpPr txBox="1"/>
          <p:nvPr/>
        </p:nvSpPr>
        <p:spPr>
          <a:xfrm>
            <a:off x="0" y="0"/>
            <a:ext cx="1231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OVERVIEW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5BC5720-7577-441C-9ABF-5E058C8E2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78199" y="585507"/>
            <a:ext cx="406394" cy="406394"/>
          </a:xfrm>
          <a:prstGeom prst="rect">
            <a:avLst/>
          </a:prstGeom>
        </p:spPr>
      </p:pic>
      <p:pic>
        <p:nvPicPr>
          <p:cNvPr id="4" name="Picture 3" descr="A picture containing flag&#10;&#10;Description automatically generated">
            <a:extLst>
              <a:ext uri="{FF2B5EF4-FFF2-40B4-BE49-F238E27FC236}">
                <a16:creationId xmlns:a16="http://schemas.microsoft.com/office/drawing/2014/main" id="{C1E93D39-81EC-444F-98CA-4C780EF46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137940" y="557694"/>
            <a:ext cx="406394" cy="406394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7142AB36-1661-46C8-8B34-0BEBA11F7A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71056" y="623628"/>
            <a:ext cx="449310" cy="299423"/>
          </a:xfrm>
          <a:prstGeom prst="rect">
            <a:avLst/>
          </a:prstGeom>
        </p:spPr>
      </p:pic>
      <p:pic>
        <p:nvPicPr>
          <p:cNvPr id="6" name="Picture 5" descr="A picture containing vessel&#10;&#10;Description automatically generated">
            <a:extLst>
              <a:ext uri="{FF2B5EF4-FFF2-40B4-BE49-F238E27FC236}">
                <a16:creationId xmlns:a16="http://schemas.microsoft.com/office/drawing/2014/main" id="{F97568CD-9751-4B18-B759-030517897F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47088" y="548257"/>
            <a:ext cx="449310" cy="449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DAC83B-7A6B-4181-93D3-386EA62209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149745" y="545523"/>
            <a:ext cx="452044" cy="452044"/>
          </a:xfrm>
          <a:prstGeom prst="rect">
            <a:avLst/>
          </a:prstGeom>
        </p:spPr>
      </p:pic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79F376EF-B06D-4544-BB3D-FBD4842F40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855136" y="604953"/>
            <a:ext cx="509532" cy="339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9D8646C1-6A40-4D0E-AD0E-F958E27761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618015" y="623628"/>
            <a:ext cx="509532" cy="340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 descr="A picture containing diagram&#10;&#10;Description automatically generated">
            <a:extLst>
              <a:ext uri="{FF2B5EF4-FFF2-40B4-BE49-F238E27FC236}">
                <a16:creationId xmlns:a16="http://schemas.microsoft.com/office/drawing/2014/main" id="{63B094ED-D3E8-4F93-A1FE-48C63472F5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1081830" y="369332"/>
            <a:ext cx="841405" cy="518580"/>
          </a:xfrm>
          <a:prstGeom prst="rect">
            <a:avLst/>
          </a:prstGeom>
        </p:spPr>
      </p:pic>
      <p:pic>
        <p:nvPicPr>
          <p:cNvPr id="19" name="Picture 18" descr="Shape, circle&#10;&#10;Description automatically generated">
            <a:extLst>
              <a:ext uri="{FF2B5EF4-FFF2-40B4-BE49-F238E27FC236}">
                <a16:creationId xmlns:a16="http://schemas.microsoft.com/office/drawing/2014/main" id="{367D8A15-4A80-4213-A74D-C43BCD8A8EC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0380894" y="585507"/>
            <a:ext cx="540852" cy="378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AFDFAA9-A666-474D-8CC9-4D9840890AB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4507357" y="624835"/>
            <a:ext cx="408712" cy="408712"/>
          </a:xfrm>
          <a:prstGeom prst="rect">
            <a:avLst/>
          </a:prstGeom>
        </p:spPr>
      </p:pic>
      <p:pic>
        <p:nvPicPr>
          <p:cNvPr id="24" name="Picture 23" descr="A picture containing icon&#10;&#10;Description automatically generated">
            <a:extLst>
              <a:ext uri="{FF2B5EF4-FFF2-40B4-BE49-F238E27FC236}">
                <a16:creationId xmlns:a16="http://schemas.microsoft.com/office/drawing/2014/main" id="{3AEDDC38-BC50-485A-A664-BB84F8C030E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1442500" y="699549"/>
            <a:ext cx="482885" cy="482885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9744A135-D5A2-42E9-B637-73722D585A4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437082" y="681607"/>
            <a:ext cx="482886" cy="4828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9D99F2C-071E-4181-8C7F-4889995A5B2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716653" y="604983"/>
            <a:ext cx="392132" cy="48031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B20668-D840-4F58-999D-FB8465D9BB7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3447914" y="681608"/>
            <a:ext cx="482885" cy="48288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988D35-CDBB-42E4-A1B7-373C6A4F6E19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11502533" y="887912"/>
            <a:ext cx="0" cy="57033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A1DBAEA-F2C1-4944-ABE5-5284C835AD71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0651320" y="964088"/>
            <a:ext cx="0" cy="562721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D8D8273-8C79-4C5B-A932-E9E83EED2282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9791700" y="964088"/>
            <a:ext cx="81081" cy="562721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8809537-1FA8-4379-BB59-C35FD7002F9A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9022492" y="944641"/>
            <a:ext cx="87410" cy="564665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0B57D4E-0663-44E9-8044-0B26CB394FA8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8340694" y="997567"/>
            <a:ext cx="35073" cy="559373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A8D2322-18FF-477F-99B8-40C3B727D23E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7671743" y="997567"/>
            <a:ext cx="7323" cy="559373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19AD216-DDA7-4528-8393-55CF9BDCE4B3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6988630" y="923051"/>
            <a:ext cx="7081" cy="566258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F14372D-3428-4399-9A2A-441A588BD1EA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341137" y="964088"/>
            <a:ext cx="61670" cy="562154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345AD6A-D239-4145-AF4C-28476BFEB53D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5681396" y="991901"/>
            <a:ext cx="57826" cy="559373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4CE9FAD-F7FF-4D89-8960-5DF1C6CB09C0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4711713" y="1033547"/>
            <a:ext cx="49618" cy="555208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91F131E-1561-48D5-97E1-BE1E235B9538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3689357" y="1164493"/>
            <a:ext cx="4570" cy="542114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05F17E-71C9-4AB2-A7F9-69097C49DF36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2667001" y="1164493"/>
            <a:ext cx="11524" cy="539823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F35C72F-AC0A-4B9C-9572-C54384F3B152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1680105" y="1182434"/>
            <a:ext cx="3838" cy="537506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1408CDE-A932-428B-95C1-A60F8EDEBA7F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912719" y="1085298"/>
            <a:ext cx="10754" cy="547220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AB5E2AC-6893-44F8-9FC1-301E8F712D4E}"/>
              </a:ext>
            </a:extLst>
          </p:cNvPr>
          <p:cNvSpPr txBox="1"/>
          <p:nvPr/>
        </p:nvSpPr>
        <p:spPr>
          <a:xfrm>
            <a:off x="1102701" y="1106518"/>
            <a:ext cx="15642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200" dirty="0"/>
              <a:t>1870-1914 2nd Industrial Revolution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4159C52-A722-4E6C-9A1D-3C382D4C6961}"/>
              </a:ext>
            </a:extLst>
          </p:cNvPr>
          <p:cNvSpPr txBox="1"/>
          <p:nvPr/>
        </p:nvSpPr>
        <p:spPr>
          <a:xfrm>
            <a:off x="3212056" y="1209190"/>
            <a:ext cx="10289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sz="1200" dirty="0"/>
              <a:t>Arbetare mot arbetsgivare</a:t>
            </a:r>
          </a:p>
        </p:txBody>
      </p:sp>
    </p:spTree>
    <p:extLst>
      <p:ext uri="{BB962C8B-B14F-4D97-AF65-F5344CB8AC3E}">
        <p14:creationId xmlns:p14="http://schemas.microsoft.com/office/powerpoint/2010/main" val="3855621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1964</TotalTime>
  <Words>648</Words>
  <Application>Microsoft Office PowerPoint</Application>
  <PresentationFormat>Widescreen</PresentationFormat>
  <Paragraphs>176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Sanders Wang</dc:creator>
  <cp:lastModifiedBy>Sanders Wang</cp:lastModifiedBy>
  <cp:revision>1</cp:revision>
  <dcterms:created xsi:type="dcterms:W3CDTF">2022-02-03T08:47:14Z</dcterms:created>
  <dcterms:modified xsi:type="dcterms:W3CDTF">2022-04-16T19:20:32Z</dcterms:modified>
</cp:coreProperties>
</file>